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60" r:id="rId2"/>
    <p:sldId id="259" r:id="rId3"/>
    <p:sldId id="261" r:id="rId4"/>
    <p:sldId id="262" r:id="rId5"/>
    <p:sldId id="274" r:id="rId6"/>
    <p:sldId id="276" r:id="rId7"/>
    <p:sldId id="277" r:id="rId8"/>
    <p:sldId id="275" r:id="rId9"/>
    <p:sldId id="264" r:id="rId10"/>
    <p:sldId id="278" r:id="rId11"/>
    <p:sldId id="293" r:id="rId12"/>
    <p:sldId id="283" r:id="rId13"/>
    <p:sldId id="284" r:id="rId14"/>
    <p:sldId id="287" r:id="rId15"/>
    <p:sldId id="288" r:id="rId16"/>
    <p:sldId id="291" r:id="rId17"/>
    <p:sldId id="290" r:id="rId18"/>
    <p:sldId id="292" r:id="rId19"/>
    <p:sldId id="289" r:id="rId20"/>
    <p:sldId id="285" r:id="rId21"/>
    <p:sldId id="268" r:id="rId22"/>
    <p:sldId id="270" r:id="rId23"/>
    <p:sldId id="269" r:id="rId24"/>
    <p:sldId id="279" r:id="rId25"/>
    <p:sldId id="280" r:id="rId26"/>
    <p:sldId id="282" r:id="rId27"/>
    <p:sldId id="281" r:id="rId28"/>
  </p:sldIdLst>
  <p:sldSz cx="9144000" cy="5715000" type="screen16x10"/>
  <p:notesSz cx="6858000" cy="9144000"/>
  <p:embeddedFontLst>
    <p:embeddedFont>
      <p:font typeface="210 콤퓨타세탁 R" panose="02020603020101020101" pitchFamily="18" charset="-127"/>
      <p:regular r:id="rId30"/>
    </p:embeddedFont>
    <p:embeddedFont>
      <p:font typeface="American Captain" pitchFamily="2" charset="0"/>
      <p:regular r:id="rId31"/>
    </p:embeddedFont>
    <p:embeddedFont>
      <p:font typeface="Cooper Black" panose="0208090404030B020404" pitchFamily="18" charset="0"/>
      <p:regular r:id="rId32"/>
    </p:embeddedFont>
    <p:embeddedFont>
      <p:font typeface="Dopestyle " pitchFamily="2" charset="0"/>
      <p:regular r:id="rId33"/>
    </p:embeddedFont>
    <p:embeddedFont>
      <p:font typeface="Nikkyou Sans" panose="02000503000000000000" pitchFamily="2" charset="-128"/>
      <p:regular r:id="rId34"/>
    </p:embeddedFont>
    <p:embeddedFont>
      <p:font typeface="Open Sans Extrabold" panose="020B0906030804020204" pitchFamily="34" charset="0"/>
      <p:bold r:id="rId35"/>
    </p:embeddedFont>
    <p:embeddedFont>
      <p:font typeface="가나초콜릿" panose="020B0600000101010101" pitchFamily="34" charset="-127"/>
      <p:regular r:id="rId36"/>
    </p:embeddedFont>
    <p:embeddedFont>
      <p:font typeface="나눔바른펜" panose="020B0503000000000000" pitchFamily="50" charset="-127"/>
      <p:regular r:id="rId37"/>
      <p:bold r:id="rId38"/>
    </p:embeddedFont>
    <p:embeddedFont>
      <p:font typeface="나눔스퀘어 ExtraBold" panose="020B0600000101010101" pitchFamily="50" charset="-127"/>
      <p:bold r:id="rId39"/>
    </p:embeddedFont>
    <p:embeddedFont>
      <p:font typeface="맑은 고딕" panose="020B0503020000020004" pitchFamily="50" charset="-127"/>
      <p:regular r:id="rId40"/>
      <p:bold r:id="rId41"/>
    </p:embeddedFont>
    <p:embeddedFont>
      <p:font typeface="배달의민족 도현" panose="020B0600000101010101" pitchFamily="50" charset="-127"/>
      <p:regular r:id="rId42"/>
    </p:embeddedFont>
    <p:embeddedFont>
      <p:font typeface="배달의민족 주아" panose="02020603020101020101" pitchFamily="18" charset="-127"/>
      <p:regular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0160"/>
    <a:srgbClr val="FF5050"/>
    <a:srgbClr val="FFC6B1"/>
    <a:srgbClr val="FDE7EF"/>
    <a:srgbClr val="FFFFCC"/>
    <a:srgbClr val="FFA1BC"/>
    <a:srgbClr val="FCD7D0"/>
    <a:srgbClr val="F5DA37"/>
    <a:srgbClr val="29CF6A"/>
    <a:srgbClr val="FDEC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61" autoAdjust="0"/>
    <p:restoredTop sz="86905" autoAdjust="0"/>
  </p:normalViewPr>
  <p:slideViewPr>
    <p:cSldViewPr>
      <p:cViewPr varScale="1">
        <p:scale>
          <a:sx n="119" d="100"/>
          <a:sy n="119" d="100"/>
        </p:scale>
        <p:origin x="1282" y="-480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3E438-DCCD-442A-AA7B-0B730A2EC352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9C1A56-6CE5-48D8-BCE2-5BD64415BD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95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051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8741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7224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034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4. WEBGL</a:t>
            </a:r>
            <a:r>
              <a:rPr lang="ko-KR" altLang="en-US" dirty="0"/>
              <a:t>로 빌드하여 </a:t>
            </a:r>
            <a:r>
              <a:rPr lang="en-US" altLang="ko-KR" dirty="0"/>
              <a:t>Unity </a:t>
            </a:r>
            <a:r>
              <a:rPr lang="ko-KR" altLang="en-US" dirty="0"/>
              <a:t>상에서 확인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4764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4432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기초적인 맵</a:t>
            </a:r>
            <a:r>
              <a:rPr lang="en-US" altLang="ko-KR" dirty="0"/>
              <a:t>, </a:t>
            </a:r>
            <a:r>
              <a:rPr lang="ko-KR" altLang="en-US" dirty="0"/>
              <a:t>아바타 구현은 물론 </a:t>
            </a:r>
            <a:r>
              <a:rPr lang="en-US" altLang="ko-KR" dirty="0"/>
              <a:t>C# Script</a:t>
            </a:r>
            <a:r>
              <a:rPr lang="ko-KR" altLang="en-US" dirty="0"/>
              <a:t>를 만져 구현해야 하는 심화된 기능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0653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시연에서 보신 여러 유저의 멀티플레이</a:t>
            </a:r>
            <a:r>
              <a:rPr lang="en-US" altLang="ko-KR" dirty="0"/>
              <a:t>, </a:t>
            </a:r>
            <a:r>
              <a:rPr lang="ko-KR" altLang="en-US" dirty="0"/>
              <a:t>보물찾기</a:t>
            </a:r>
            <a:r>
              <a:rPr lang="en-US" altLang="ko-KR" dirty="0"/>
              <a:t>, </a:t>
            </a:r>
            <a:r>
              <a:rPr lang="ko-KR" altLang="en-US" dirty="0"/>
              <a:t>실시간 텍스트 채팅은 이 포톤 서버를 활용한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0000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0254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</a:t>
            </a:r>
            <a:r>
              <a:rPr lang="ko-KR" altLang="en-US" baseline="0" dirty="0"/>
              <a:t> 서비스에서는 사용자들간 음성대화가 필수</a:t>
            </a:r>
            <a:r>
              <a:rPr lang="en-US" altLang="ko-KR" baseline="0" dirty="0"/>
              <a:t> </a:t>
            </a:r>
            <a:r>
              <a:rPr lang="ko-KR" altLang="en-US" baseline="0" dirty="0"/>
              <a:t>기능이라고 생각했습니다</a:t>
            </a:r>
            <a:r>
              <a:rPr lang="en-US" altLang="ko-KR" baseline="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유니티를 웹</a:t>
            </a:r>
            <a:r>
              <a:rPr lang="en-US" altLang="ko-KR" baseline="0" dirty="0"/>
              <a:t>GL</a:t>
            </a:r>
            <a:r>
              <a:rPr lang="ko-KR" altLang="en-US" baseline="0" dirty="0"/>
              <a:t>로 빌드하는 경우 </a:t>
            </a:r>
            <a:r>
              <a:rPr lang="ko-KR" altLang="en-US" baseline="0" dirty="0" err="1"/>
              <a:t>포톤에서</a:t>
            </a:r>
            <a:r>
              <a:rPr lang="ko-KR" altLang="en-US" baseline="0" dirty="0"/>
              <a:t> 음성대화를 지원해 </a:t>
            </a:r>
            <a:r>
              <a:rPr lang="ko-KR" altLang="en-US" baseline="0" dirty="0" err="1"/>
              <a:t>주지않습니다</a:t>
            </a:r>
            <a:r>
              <a:rPr lang="en-US" altLang="ko-KR" baseline="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이를 해결하기 위해 </a:t>
            </a:r>
            <a:r>
              <a:rPr lang="en-US" altLang="ko-KR" baseline="0" dirty="0"/>
              <a:t>WebRTC</a:t>
            </a:r>
            <a:r>
              <a:rPr lang="ko-KR" altLang="en-US" baseline="0" dirty="0"/>
              <a:t>를 통해 음성대화를 구현하기로 결정했습니다</a:t>
            </a:r>
            <a:r>
              <a:rPr lang="en-US" altLang="ko-KR" baseline="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err="1"/>
              <a:t>오픈바이두와</a:t>
            </a:r>
            <a:r>
              <a:rPr lang="ko-KR" altLang="en-US" baseline="0" dirty="0"/>
              <a:t> 유니티간 직접통신은 불가능하기 때문에 중간에 </a:t>
            </a:r>
            <a:r>
              <a:rPr lang="ko-KR" altLang="en-US" baseline="0" dirty="0" err="1"/>
              <a:t>리액트가</a:t>
            </a:r>
            <a:r>
              <a:rPr lang="ko-KR" altLang="en-US" baseline="0" dirty="0"/>
              <a:t> 메시지 허브 역할을 하여 중간에서 메시지를 주고받는 역할을 수행합니다</a:t>
            </a:r>
            <a:r>
              <a:rPr lang="en-US" altLang="ko-KR" baseline="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786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1686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6404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5114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9405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655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354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909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34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955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163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438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40640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40640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847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255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059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912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726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047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79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581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5CB9-F45C-4BA9-925C-103ADEAD33C8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D623D-DFD8-4F9C-8C39-B6FA70831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70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05CB9-F45C-4BA9-925C-103ADEAD33C8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D623D-DFD8-4F9C-8C39-B6FA70831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064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8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gif"/><Relationship Id="rId5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6.png"/><Relationship Id="rId4" Type="http://schemas.openxmlformats.org/officeDocument/2006/relationships/image" Target="../media/image4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40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microsoft.com/office/2007/relationships/hdphoto" Target="../media/hdphoto1.wdp"/><Relationship Id="rId9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9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13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34403CDE-AEF5-049D-CBB9-297BD0F4D210}"/>
              </a:ext>
            </a:extLst>
          </p:cNvPr>
          <p:cNvGrpSpPr/>
          <p:nvPr/>
        </p:nvGrpSpPr>
        <p:grpSpPr>
          <a:xfrm>
            <a:off x="1979712" y="769268"/>
            <a:ext cx="5328592" cy="4392488"/>
            <a:chOff x="1979712" y="409228"/>
            <a:chExt cx="5184576" cy="5044452"/>
          </a:xfrm>
        </p:grpSpPr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29FCD2CA-66E0-D95C-9E27-EF0949D067BF}"/>
                </a:ext>
              </a:extLst>
            </p:cNvPr>
            <p:cNvSpPr/>
            <p:nvPr/>
          </p:nvSpPr>
          <p:spPr>
            <a:xfrm>
              <a:off x="1979712" y="409228"/>
              <a:ext cx="5184576" cy="5044452"/>
            </a:xfrm>
            <a:prstGeom prst="ellipse">
              <a:avLst/>
            </a:prstGeom>
            <a:solidFill>
              <a:srgbClr val="002060"/>
            </a:solidFill>
            <a:ln w="317500">
              <a:solidFill>
                <a:srgbClr val="FCD7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B231EAC4-565D-A2A3-D9BB-C65ADA7385EC}"/>
                </a:ext>
              </a:extLst>
            </p:cNvPr>
            <p:cNvSpPr/>
            <p:nvPr/>
          </p:nvSpPr>
          <p:spPr>
            <a:xfrm>
              <a:off x="2267744" y="697260"/>
              <a:ext cx="4608512" cy="4483958"/>
            </a:xfrm>
            <a:prstGeom prst="ellipse">
              <a:avLst/>
            </a:prstGeom>
            <a:solidFill>
              <a:srgbClr val="FCD7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7668344" y="337220"/>
            <a:ext cx="654767" cy="1008112"/>
            <a:chOff x="3526011" y="410082"/>
            <a:chExt cx="1060156" cy="1632271"/>
          </a:xfrm>
        </p:grpSpPr>
        <p:grpSp>
          <p:nvGrpSpPr>
            <p:cNvPr id="70" name="그룹 69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69" name="모서리가 둥근 직사각형 68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29CF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3" name="모서리가 둥근 직사각형 372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29CF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5" name="그룹 64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63" name="양쪽 모서리가 둥근 사각형 62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7" name="양쪽 모서리가 둥근 사각형 366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29CF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61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29CF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3" name="타원 362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4" name="타원 363"/>
              <p:cNvSpPr/>
              <p:nvPr/>
            </p:nvSpPr>
            <p:spPr>
              <a:xfrm>
                <a:off x="3857216" y="219040"/>
                <a:ext cx="221872" cy="1054286"/>
              </a:xfrm>
              <a:custGeom>
                <a:avLst/>
                <a:gdLst>
                  <a:gd name="connsiteX0" fmla="*/ 0 w 221871"/>
                  <a:gd name="connsiteY0" fmla="*/ 527143 h 1054285"/>
                  <a:gd name="connsiteX1" fmla="*/ 110936 w 221871"/>
                  <a:gd name="connsiteY1" fmla="*/ 0 h 1054285"/>
                  <a:gd name="connsiteX2" fmla="*/ 221872 w 221871"/>
                  <a:gd name="connsiteY2" fmla="*/ 527143 h 1054285"/>
                  <a:gd name="connsiteX3" fmla="*/ 110936 w 221871"/>
                  <a:gd name="connsiteY3" fmla="*/ 1054286 h 1054285"/>
                  <a:gd name="connsiteX4" fmla="*/ 0 w 221871"/>
                  <a:gd name="connsiteY4" fmla="*/ 527143 h 1054285"/>
                  <a:gd name="connsiteX0" fmla="*/ 0 w 221872"/>
                  <a:gd name="connsiteY0" fmla="*/ 527143 h 1054286"/>
                  <a:gd name="connsiteX1" fmla="*/ 110936 w 221872"/>
                  <a:gd name="connsiteY1" fmla="*/ 0 h 1054286"/>
                  <a:gd name="connsiteX2" fmla="*/ 221872 w 221872"/>
                  <a:gd name="connsiteY2" fmla="*/ 527143 h 1054286"/>
                  <a:gd name="connsiteX3" fmla="*/ 110936 w 221872"/>
                  <a:gd name="connsiteY3" fmla="*/ 1054286 h 1054286"/>
                  <a:gd name="connsiteX4" fmla="*/ 0 w 221872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872" h="1054286">
                    <a:moveTo>
                      <a:pt x="0" y="527143"/>
                    </a:moveTo>
                    <a:cubicBezTo>
                      <a:pt x="0" y="236010"/>
                      <a:pt x="49668" y="0"/>
                      <a:pt x="110936" y="0"/>
                    </a:cubicBezTo>
                    <a:cubicBezTo>
                      <a:pt x="172204" y="0"/>
                      <a:pt x="221872" y="236010"/>
                      <a:pt x="221872" y="527143"/>
                    </a:cubicBezTo>
                    <a:cubicBezTo>
                      <a:pt x="221872" y="818276"/>
                      <a:pt x="172204" y="1054286"/>
                      <a:pt x="110936" y="1054286"/>
                    </a:cubicBezTo>
                    <a:cubicBezTo>
                      <a:pt x="49668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29CF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65" name="그룹 464"/>
          <p:cNvGrpSpPr/>
          <p:nvPr/>
        </p:nvGrpSpPr>
        <p:grpSpPr>
          <a:xfrm>
            <a:off x="7956376" y="3793604"/>
            <a:ext cx="1309532" cy="2016224"/>
            <a:chOff x="3526011" y="410082"/>
            <a:chExt cx="1060156" cy="1632271"/>
          </a:xfrm>
        </p:grpSpPr>
        <p:grpSp>
          <p:nvGrpSpPr>
            <p:cNvPr id="466" name="그룹 465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74" name="모서리가 둥근 직사각형 473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FF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5" name="모서리가 둥근 직사각형 474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FF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467" name="그룹 466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2" name="양쪽 모서리가 둥근 사각형 471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FF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3" name="양쪽 모서리가 둥근 사각형 472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5DA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68" name="그룹 467"/>
            <p:cNvGrpSpPr/>
            <p:nvPr/>
          </p:nvGrpSpPr>
          <p:grpSpPr>
            <a:xfrm>
              <a:off x="3526011" y="410082"/>
              <a:ext cx="1060156" cy="1054288"/>
              <a:chOff x="3438074" y="219039"/>
              <a:chExt cx="1060156" cy="1054288"/>
            </a:xfrm>
          </p:grpSpPr>
          <p:sp>
            <p:nvSpPr>
              <p:cNvPr id="469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5DA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0" name="타원 469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FF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1" name="타원 363"/>
              <p:cNvSpPr/>
              <p:nvPr/>
            </p:nvSpPr>
            <p:spPr>
              <a:xfrm>
                <a:off x="3857216" y="219041"/>
                <a:ext cx="221872" cy="1054286"/>
              </a:xfrm>
              <a:custGeom>
                <a:avLst/>
                <a:gdLst>
                  <a:gd name="connsiteX0" fmla="*/ 0 w 221871"/>
                  <a:gd name="connsiteY0" fmla="*/ 527143 h 1054285"/>
                  <a:gd name="connsiteX1" fmla="*/ 110936 w 221871"/>
                  <a:gd name="connsiteY1" fmla="*/ 0 h 1054285"/>
                  <a:gd name="connsiteX2" fmla="*/ 221872 w 221871"/>
                  <a:gd name="connsiteY2" fmla="*/ 527143 h 1054285"/>
                  <a:gd name="connsiteX3" fmla="*/ 110936 w 221871"/>
                  <a:gd name="connsiteY3" fmla="*/ 1054286 h 1054285"/>
                  <a:gd name="connsiteX4" fmla="*/ 0 w 221871"/>
                  <a:gd name="connsiteY4" fmla="*/ 527143 h 1054285"/>
                  <a:gd name="connsiteX0" fmla="*/ 0 w 221872"/>
                  <a:gd name="connsiteY0" fmla="*/ 527143 h 1054286"/>
                  <a:gd name="connsiteX1" fmla="*/ 110936 w 221872"/>
                  <a:gd name="connsiteY1" fmla="*/ 0 h 1054286"/>
                  <a:gd name="connsiteX2" fmla="*/ 221872 w 221872"/>
                  <a:gd name="connsiteY2" fmla="*/ 527143 h 1054286"/>
                  <a:gd name="connsiteX3" fmla="*/ 110936 w 221872"/>
                  <a:gd name="connsiteY3" fmla="*/ 1054286 h 1054286"/>
                  <a:gd name="connsiteX4" fmla="*/ 0 w 221872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872" h="1054286">
                    <a:moveTo>
                      <a:pt x="0" y="527143"/>
                    </a:moveTo>
                    <a:cubicBezTo>
                      <a:pt x="0" y="236010"/>
                      <a:pt x="49668" y="0"/>
                      <a:pt x="110936" y="0"/>
                    </a:cubicBezTo>
                    <a:cubicBezTo>
                      <a:pt x="172204" y="0"/>
                      <a:pt x="221872" y="236010"/>
                      <a:pt x="221872" y="527143"/>
                    </a:cubicBezTo>
                    <a:cubicBezTo>
                      <a:pt x="221872" y="818276"/>
                      <a:pt x="172204" y="1054286"/>
                      <a:pt x="110936" y="1054286"/>
                    </a:cubicBezTo>
                    <a:cubicBezTo>
                      <a:pt x="49668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5DA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BD1F6BCB-4389-3606-D53C-B9F8D3AE4B83}"/>
              </a:ext>
            </a:extLst>
          </p:cNvPr>
          <p:cNvSpPr txBox="1"/>
          <p:nvPr/>
        </p:nvSpPr>
        <p:spPr>
          <a:xfrm rot="21430821">
            <a:off x="1943963" y="685103"/>
            <a:ext cx="5472608" cy="4536504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>
                <a:gd name="adj" fmla="val 20943192"/>
              </a:avLst>
            </a:prstTxWarp>
            <a:spAutoFit/>
          </a:bodyPr>
          <a:lstStyle/>
          <a:p>
            <a:pPr algn="ctr"/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2060"/>
                </a:solidFill>
                <a:effectLst>
                  <a:outerShdw dist="12700" dir="1380000" algn="tl" rotWithShape="0">
                    <a:srgbClr val="F60160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2060"/>
                </a:solidFill>
                <a:effectLst>
                  <a:outerShdw dist="12700" dir="1380000" algn="tl" rotWithShape="0">
                    <a:srgbClr val="F60160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 </a:t>
            </a:r>
            <a:r>
              <a:rPr lang="ko-KR" altLang="en-US" sz="2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2060"/>
                </a:solidFill>
                <a:effectLst>
                  <a:outerShdw dist="12700" dir="1380000" algn="tl" rotWithShape="0">
                    <a:srgbClr val="F60160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유앤미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2060"/>
                </a:solidFill>
                <a:effectLst>
                  <a:outerShdw dist="12700" dir="1380000" algn="tl" rotWithShape="0">
                    <a:srgbClr val="F60160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임현모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2060"/>
                </a:solidFill>
                <a:effectLst>
                  <a:outerShdw dist="12700" dir="1380000" algn="tl" rotWithShape="0">
                    <a:srgbClr val="F60160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2060"/>
                </a:solidFill>
                <a:effectLst>
                  <a:outerShdw dist="12700" dir="1380000" algn="tl" rotWithShape="0">
                    <a:srgbClr val="F60160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김다예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2060"/>
                </a:solidFill>
                <a:effectLst>
                  <a:outerShdw dist="12700" dir="1380000" algn="tl" rotWithShape="0">
                    <a:srgbClr val="F60160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2060"/>
                </a:solidFill>
                <a:effectLst>
                  <a:outerShdw dist="12700" dir="1380000" algn="tl" rotWithShape="0">
                    <a:srgbClr val="F60160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김성우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2060"/>
                </a:solidFill>
                <a:effectLst>
                  <a:outerShdw dist="12700" dir="1380000" algn="tl" rotWithShape="0">
                    <a:srgbClr val="F60160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2060"/>
                </a:solidFill>
                <a:effectLst>
                  <a:outerShdw dist="12700" dir="1380000" algn="tl" rotWithShape="0">
                    <a:srgbClr val="F60160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이명성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2060"/>
                </a:solidFill>
                <a:effectLst>
                  <a:outerShdw dist="12700" dir="1380000" algn="tl" rotWithShape="0">
                    <a:srgbClr val="F60160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2060"/>
                </a:solidFill>
                <a:effectLst>
                  <a:outerShdw dist="12700" dir="1380000" algn="tl" rotWithShape="0">
                    <a:srgbClr val="F60160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이상현</a:t>
            </a:r>
            <a:r>
              <a:rPr lang="en-US" altLang="ko-KR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2060"/>
                </a:solidFill>
                <a:effectLst>
                  <a:outerShdw dist="12700" dir="1380000" algn="tl" rotWithShape="0">
                    <a:srgbClr val="F60160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2060"/>
                </a:solidFill>
                <a:effectLst>
                  <a:outerShdw dist="12700" dir="1380000" algn="tl" rotWithShape="0">
                    <a:srgbClr val="F60160"/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최대호</a:t>
            </a:r>
          </a:p>
        </p:txBody>
      </p: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CC6F6C44-1356-058D-9229-656DACE9E37E}"/>
              </a:ext>
            </a:extLst>
          </p:cNvPr>
          <p:cNvGrpSpPr/>
          <p:nvPr/>
        </p:nvGrpSpPr>
        <p:grpSpPr>
          <a:xfrm>
            <a:off x="-108520" y="121196"/>
            <a:ext cx="1806167" cy="2780868"/>
            <a:chOff x="3526011" y="410082"/>
            <a:chExt cx="1060156" cy="1632271"/>
          </a:xfrm>
        </p:grpSpPr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D0FFEA92-DB49-8250-3CFB-6C45DF42C9FE}"/>
                </a:ext>
              </a:extLst>
            </p:cNvPr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152" name="모서리가 둥근 직사각형 473">
                <a:extLst>
                  <a:ext uri="{FF2B5EF4-FFF2-40B4-BE49-F238E27FC236}">
                    <a16:creationId xmlns:a16="http://schemas.microsoft.com/office/drawing/2014/main" id="{1CC63673-18E8-F272-165B-188CEB22FE11}"/>
                  </a:ext>
                </a:extLst>
              </p:cNvPr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모서리가 둥근 직사각형 474">
                <a:extLst>
                  <a:ext uri="{FF2B5EF4-FFF2-40B4-BE49-F238E27FC236}">
                    <a16:creationId xmlns:a16="http://schemas.microsoft.com/office/drawing/2014/main" id="{839EFEC2-2717-F28C-A001-7294977C8AF8}"/>
                  </a:ext>
                </a:extLst>
              </p:cNvPr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3AAA3607-BB11-5D8F-E98F-5253AF4C7E6A}"/>
                </a:ext>
              </a:extLst>
            </p:cNvPr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150" name="양쪽 모서리가 둥근 사각형 471">
                <a:extLst>
                  <a:ext uri="{FF2B5EF4-FFF2-40B4-BE49-F238E27FC236}">
                    <a16:creationId xmlns:a16="http://schemas.microsoft.com/office/drawing/2014/main" id="{1662719D-02A4-D5BB-2E7D-B0CCF7A5B069}"/>
                  </a:ext>
                </a:extLst>
              </p:cNvPr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양쪽 모서리가 둥근 사각형 472">
                <a:extLst>
                  <a:ext uri="{FF2B5EF4-FFF2-40B4-BE49-F238E27FC236}">
                    <a16:creationId xmlns:a16="http://schemas.microsoft.com/office/drawing/2014/main" id="{1CA0DB92-8371-8800-1C5C-0AE042221985}"/>
                  </a:ext>
                </a:extLst>
              </p:cNvPr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8927E86F-BBBC-C00F-EDB3-223BA88227D7}"/>
                </a:ext>
              </a:extLst>
            </p:cNvPr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147" name="타원 60">
                <a:extLst>
                  <a:ext uri="{FF2B5EF4-FFF2-40B4-BE49-F238E27FC236}">
                    <a16:creationId xmlns:a16="http://schemas.microsoft.com/office/drawing/2014/main" id="{69C99F13-4A4A-E1A1-9552-39CD9E834763}"/>
                  </a:ext>
                </a:extLst>
              </p:cNvPr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8" name="타원 147">
                <a:extLst>
                  <a:ext uri="{FF2B5EF4-FFF2-40B4-BE49-F238E27FC236}">
                    <a16:creationId xmlns:a16="http://schemas.microsoft.com/office/drawing/2014/main" id="{358DEE78-01AE-A837-8F76-FF080353BC54}"/>
                  </a:ext>
                </a:extLst>
              </p:cNvPr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타원 363">
                <a:extLst>
                  <a:ext uri="{FF2B5EF4-FFF2-40B4-BE49-F238E27FC236}">
                    <a16:creationId xmlns:a16="http://schemas.microsoft.com/office/drawing/2014/main" id="{E46256B1-86C0-D135-DF22-E12FD740443C}"/>
                  </a:ext>
                </a:extLst>
              </p:cNvPr>
              <p:cNvSpPr/>
              <p:nvPr/>
            </p:nvSpPr>
            <p:spPr>
              <a:xfrm>
                <a:off x="3857216" y="219040"/>
                <a:ext cx="221872" cy="1054286"/>
              </a:xfrm>
              <a:custGeom>
                <a:avLst/>
                <a:gdLst>
                  <a:gd name="connsiteX0" fmla="*/ 0 w 221871"/>
                  <a:gd name="connsiteY0" fmla="*/ 527143 h 1054285"/>
                  <a:gd name="connsiteX1" fmla="*/ 110936 w 221871"/>
                  <a:gd name="connsiteY1" fmla="*/ 0 h 1054285"/>
                  <a:gd name="connsiteX2" fmla="*/ 221872 w 221871"/>
                  <a:gd name="connsiteY2" fmla="*/ 527143 h 1054285"/>
                  <a:gd name="connsiteX3" fmla="*/ 110936 w 221871"/>
                  <a:gd name="connsiteY3" fmla="*/ 1054286 h 1054285"/>
                  <a:gd name="connsiteX4" fmla="*/ 0 w 221871"/>
                  <a:gd name="connsiteY4" fmla="*/ 527143 h 1054285"/>
                  <a:gd name="connsiteX0" fmla="*/ 0 w 221872"/>
                  <a:gd name="connsiteY0" fmla="*/ 527143 h 1054286"/>
                  <a:gd name="connsiteX1" fmla="*/ 110936 w 221872"/>
                  <a:gd name="connsiteY1" fmla="*/ 0 h 1054286"/>
                  <a:gd name="connsiteX2" fmla="*/ 221872 w 221872"/>
                  <a:gd name="connsiteY2" fmla="*/ 527143 h 1054286"/>
                  <a:gd name="connsiteX3" fmla="*/ 110936 w 221872"/>
                  <a:gd name="connsiteY3" fmla="*/ 1054286 h 1054286"/>
                  <a:gd name="connsiteX4" fmla="*/ 0 w 221872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872" h="1054286">
                    <a:moveTo>
                      <a:pt x="0" y="527143"/>
                    </a:moveTo>
                    <a:cubicBezTo>
                      <a:pt x="0" y="236010"/>
                      <a:pt x="49668" y="0"/>
                      <a:pt x="110936" y="0"/>
                    </a:cubicBezTo>
                    <a:cubicBezTo>
                      <a:pt x="172204" y="0"/>
                      <a:pt x="221872" y="236010"/>
                      <a:pt x="221872" y="527143"/>
                    </a:cubicBezTo>
                    <a:cubicBezTo>
                      <a:pt x="221872" y="818276"/>
                      <a:pt x="172204" y="1054286"/>
                      <a:pt x="110936" y="1054286"/>
                    </a:cubicBezTo>
                    <a:cubicBezTo>
                      <a:pt x="49668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BCA7A416-07A2-8EAD-6102-C44429849898}"/>
              </a:ext>
            </a:extLst>
          </p:cNvPr>
          <p:cNvGrpSpPr/>
          <p:nvPr/>
        </p:nvGrpSpPr>
        <p:grpSpPr>
          <a:xfrm rot="1762293">
            <a:off x="4407352" y="335827"/>
            <a:ext cx="3288314" cy="1364925"/>
            <a:chOff x="2438400" y="3924300"/>
            <a:chExt cx="12590586" cy="4955931"/>
          </a:xfrm>
        </p:grpSpPr>
        <p:grpSp>
          <p:nvGrpSpPr>
            <p:cNvPr id="155" name="그룹 1002">
              <a:extLst>
                <a:ext uri="{FF2B5EF4-FFF2-40B4-BE49-F238E27FC236}">
                  <a16:creationId xmlns:a16="http://schemas.microsoft.com/office/drawing/2014/main" id="{3D3BBB40-23D3-1EA4-D1EB-95BFCC982336}"/>
                </a:ext>
              </a:extLst>
            </p:cNvPr>
            <p:cNvGrpSpPr/>
            <p:nvPr/>
          </p:nvGrpSpPr>
          <p:grpSpPr>
            <a:xfrm>
              <a:off x="2438400" y="5292969"/>
              <a:ext cx="12590586" cy="3587262"/>
              <a:chOff x="2973677" y="3198379"/>
              <a:chExt cx="12590586" cy="3587262"/>
            </a:xfrm>
          </p:grpSpPr>
          <p:pic>
            <p:nvPicPr>
              <p:cNvPr id="187" name="Object 5">
                <a:extLst>
                  <a:ext uri="{FF2B5EF4-FFF2-40B4-BE49-F238E27FC236}">
                    <a16:creationId xmlns:a16="http://schemas.microsoft.com/office/drawing/2014/main" id="{98570F1E-38A5-4B3A-A29D-47D3339827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/>
              <a:srcRect l="23287" t="15429" r="23472" b="22984"/>
              <a:stretch/>
            </p:blipFill>
            <p:spPr>
              <a:xfrm>
                <a:off x="2973677" y="3198379"/>
                <a:ext cx="12590586" cy="3587262"/>
              </a:xfrm>
              <a:prstGeom prst="rect">
                <a:avLst/>
              </a:prstGeom>
            </p:spPr>
          </p:pic>
          <p:pic>
            <p:nvPicPr>
              <p:cNvPr id="188" name="Object 6">
                <a:extLst>
                  <a:ext uri="{FF2B5EF4-FFF2-40B4-BE49-F238E27FC236}">
                    <a16:creationId xmlns:a16="http://schemas.microsoft.com/office/drawing/2014/main" id="{073A791D-3663-3FAE-37D3-1F01B076D4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366400" y="3667120"/>
                <a:ext cx="11824101" cy="2912362"/>
              </a:xfrm>
              <a:prstGeom prst="rect">
                <a:avLst/>
              </a:prstGeom>
            </p:spPr>
          </p:pic>
        </p:grpSp>
        <p:grpSp>
          <p:nvGrpSpPr>
            <p:cNvPr id="156" name="그룹 1003">
              <a:extLst>
                <a:ext uri="{FF2B5EF4-FFF2-40B4-BE49-F238E27FC236}">
                  <a16:creationId xmlns:a16="http://schemas.microsoft.com/office/drawing/2014/main" id="{CB0ED2B9-AD1E-EA83-5E72-4911781C9EC9}"/>
                </a:ext>
              </a:extLst>
            </p:cNvPr>
            <p:cNvGrpSpPr/>
            <p:nvPr/>
          </p:nvGrpSpPr>
          <p:grpSpPr>
            <a:xfrm>
              <a:off x="5276381" y="5612837"/>
              <a:ext cx="592014" cy="653833"/>
              <a:chOff x="5811658" y="3518247"/>
              <a:chExt cx="592014" cy="653833"/>
            </a:xfrm>
          </p:grpSpPr>
          <p:pic>
            <p:nvPicPr>
              <p:cNvPr id="186" name="Object 11">
                <a:extLst>
                  <a:ext uri="{FF2B5EF4-FFF2-40B4-BE49-F238E27FC236}">
                    <a16:creationId xmlns:a16="http://schemas.microsoft.com/office/drawing/2014/main" id="{6C203520-50F4-C5BC-168C-E8F1E52A7E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811658" y="3518247"/>
                <a:ext cx="592014" cy="653833"/>
              </a:xfrm>
              <a:prstGeom prst="rect">
                <a:avLst/>
              </a:prstGeom>
            </p:spPr>
          </p:pic>
        </p:grpSp>
        <p:grpSp>
          <p:nvGrpSpPr>
            <p:cNvPr id="157" name="그룹 1004">
              <a:extLst>
                <a:ext uri="{FF2B5EF4-FFF2-40B4-BE49-F238E27FC236}">
                  <a16:creationId xmlns:a16="http://schemas.microsoft.com/office/drawing/2014/main" id="{87784A7A-B487-8551-D175-A7D5ACE737C4}"/>
                </a:ext>
              </a:extLst>
            </p:cNvPr>
            <p:cNvGrpSpPr/>
            <p:nvPr/>
          </p:nvGrpSpPr>
          <p:grpSpPr>
            <a:xfrm>
              <a:off x="11931812" y="5276572"/>
              <a:ext cx="336264" cy="336264"/>
              <a:chOff x="12467089" y="3181982"/>
              <a:chExt cx="336264" cy="336264"/>
            </a:xfrm>
          </p:grpSpPr>
          <p:pic>
            <p:nvPicPr>
              <p:cNvPr id="185" name="Object 14">
                <a:extLst>
                  <a:ext uri="{FF2B5EF4-FFF2-40B4-BE49-F238E27FC236}">
                    <a16:creationId xmlns:a16="http://schemas.microsoft.com/office/drawing/2014/main" id="{52128C98-F5C0-C49B-04EF-844193A9C0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467089" y="3181982"/>
                <a:ext cx="336264" cy="336264"/>
              </a:xfrm>
              <a:prstGeom prst="rect">
                <a:avLst/>
              </a:prstGeom>
            </p:spPr>
          </p:pic>
        </p:grpSp>
        <p:grpSp>
          <p:nvGrpSpPr>
            <p:cNvPr id="158" name="그룹 1005">
              <a:extLst>
                <a:ext uri="{FF2B5EF4-FFF2-40B4-BE49-F238E27FC236}">
                  <a16:creationId xmlns:a16="http://schemas.microsoft.com/office/drawing/2014/main" id="{B74D8BA5-0982-33C1-991E-ACD066DAE0E0}"/>
                </a:ext>
              </a:extLst>
            </p:cNvPr>
            <p:cNvGrpSpPr/>
            <p:nvPr/>
          </p:nvGrpSpPr>
          <p:grpSpPr>
            <a:xfrm>
              <a:off x="12870826" y="6131174"/>
              <a:ext cx="592014" cy="653833"/>
              <a:chOff x="13406103" y="4036584"/>
              <a:chExt cx="592014" cy="653833"/>
            </a:xfrm>
          </p:grpSpPr>
          <p:pic>
            <p:nvPicPr>
              <p:cNvPr id="184" name="Object 17">
                <a:extLst>
                  <a:ext uri="{FF2B5EF4-FFF2-40B4-BE49-F238E27FC236}">
                    <a16:creationId xmlns:a16="http://schemas.microsoft.com/office/drawing/2014/main" id="{5C5775B8-3CB9-E8D4-CBCC-BD03151233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406103" y="4036584"/>
                <a:ext cx="592014" cy="653833"/>
              </a:xfrm>
              <a:prstGeom prst="rect">
                <a:avLst/>
              </a:prstGeom>
            </p:spPr>
          </p:pic>
        </p:grpSp>
        <p:grpSp>
          <p:nvGrpSpPr>
            <p:cNvPr id="159" name="그룹 1006">
              <a:extLst>
                <a:ext uri="{FF2B5EF4-FFF2-40B4-BE49-F238E27FC236}">
                  <a16:creationId xmlns:a16="http://schemas.microsoft.com/office/drawing/2014/main" id="{9F106025-090C-79C0-959A-2977AFC85357}"/>
                </a:ext>
              </a:extLst>
            </p:cNvPr>
            <p:cNvGrpSpPr/>
            <p:nvPr/>
          </p:nvGrpSpPr>
          <p:grpSpPr>
            <a:xfrm>
              <a:off x="4048518" y="5425446"/>
              <a:ext cx="336264" cy="336264"/>
              <a:chOff x="4583795" y="3330856"/>
              <a:chExt cx="336264" cy="336264"/>
            </a:xfrm>
          </p:grpSpPr>
          <p:pic>
            <p:nvPicPr>
              <p:cNvPr id="183" name="Object 20">
                <a:extLst>
                  <a:ext uri="{FF2B5EF4-FFF2-40B4-BE49-F238E27FC236}">
                    <a16:creationId xmlns:a16="http://schemas.microsoft.com/office/drawing/2014/main" id="{18FA09AF-4EFD-22C9-C837-636F65FFA4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583795" y="3330856"/>
                <a:ext cx="336264" cy="336264"/>
              </a:xfrm>
              <a:prstGeom prst="rect">
                <a:avLst/>
              </a:prstGeom>
            </p:spPr>
          </p:pic>
        </p:grpSp>
        <p:grpSp>
          <p:nvGrpSpPr>
            <p:cNvPr id="160" name="그룹 1007">
              <a:extLst>
                <a:ext uri="{FF2B5EF4-FFF2-40B4-BE49-F238E27FC236}">
                  <a16:creationId xmlns:a16="http://schemas.microsoft.com/office/drawing/2014/main" id="{793CEF83-86E7-B30A-87CA-17816E06D806}"/>
                </a:ext>
              </a:extLst>
            </p:cNvPr>
            <p:cNvGrpSpPr/>
            <p:nvPr/>
          </p:nvGrpSpPr>
          <p:grpSpPr>
            <a:xfrm>
              <a:off x="13873881" y="6550916"/>
              <a:ext cx="336264" cy="336264"/>
              <a:chOff x="14409158" y="4456326"/>
              <a:chExt cx="336264" cy="336264"/>
            </a:xfrm>
          </p:grpSpPr>
          <p:pic>
            <p:nvPicPr>
              <p:cNvPr id="182" name="Object 23">
                <a:extLst>
                  <a:ext uri="{FF2B5EF4-FFF2-40B4-BE49-F238E27FC236}">
                    <a16:creationId xmlns:a16="http://schemas.microsoft.com/office/drawing/2014/main" id="{6427F194-AAE1-D391-B6B6-A46377D5BE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409158" y="4456326"/>
                <a:ext cx="336264" cy="336264"/>
              </a:xfrm>
              <a:prstGeom prst="rect">
                <a:avLst/>
              </a:prstGeom>
            </p:spPr>
          </p:pic>
        </p:grp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6965BAD2-7668-C537-ECAD-97D1363E0F46}"/>
                </a:ext>
              </a:extLst>
            </p:cNvPr>
            <p:cNvGrpSpPr/>
            <p:nvPr/>
          </p:nvGrpSpPr>
          <p:grpSpPr>
            <a:xfrm>
              <a:off x="5791200" y="3924300"/>
              <a:ext cx="6583681" cy="2377440"/>
              <a:chOff x="5867400" y="3314700"/>
              <a:chExt cx="6583681" cy="2377440"/>
            </a:xfrm>
          </p:grpSpPr>
          <p:pic>
            <p:nvPicPr>
              <p:cNvPr id="163" name="Object 9">
                <a:extLst>
                  <a:ext uri="{FF2B5EF4-FFF2-40B4-BE49-F238E27FC236}">
                    <a16:creationId xmlns:a16="http://schemas.microsoft.com/office/drawing/2014/main" id="{9F49A5B0-910B-4387-76F3-84B95E31DC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/>
              <a:srcRect l="19911" t="11290" r="51102" b="74506"/>
              <a:stretch/>
            </p:blipFill>
            <p:spPr>
              <a:xfrm>
                <a:off x="5867400" y="3314700"/>
                <a:ext cx="6583681" cy="2377440"/>
              </a:xfrm>
              <a:prstGeom prst="rect">
                <a:avLst/>
              </a:prstGeom>
            </p:spPr>
          </p:pic>
          <p:grpSp>
            <p:nvGrpSpPr>
              <p:cNvPr id="164" name="그룹 1008">
                <a:extLst>
                  <a:ext uri="{FF2B5EF4-FFF2-40B4-BE49-F238E27FC236}">
                    <a16:creationId xmlns:a16="http://schemas.microsoft.com/office/drawing/2014/main" id="{8A781CEE-E399-857A-5DEE-492188E68152}"/>
                  </a:ext>
                </a:extLst>
              </p:cNvPr>
              <p:cNvGrpSpPr/>
              <p:nvPr/>
            </p:nvGrpSpPr>
            <p:grpSpPr>
              <a:xfrm>
                <a:off x="7239000" y="3924300"/>
                <a:ext cx="4536379" cy="1151611"/>
                <a:chOff x="7544993" y="2515510"/>
                <a:chExt cx="4536379" cy="1151611"/>
              </a:xfrm>
            </p:grpSpPr>
            <p:grpSp>
              <p:nvGrpSpPr>
                <p:cNvPr id="165" name="그룹 1009">
                  <a:extLst>
                    <a:ext uri="{FF2B5EF4-FFF2-40B4-BE49-F238E27FC236}">
                      <a16:creationId xmlns:a16="http://schemas.microsoft.com/office/drawing/2014/main" id="{457915DD-8D82-9FA6-F88A-F9B9B984FFE9}"/>
                    </a:ext>
                  </a:extLst>
                </p:cNvPr>
                <p:cNvGrpSpPr/>
                <p:nvPr/>
              </p:nvGrpSpPr>
              <p:grpSpPr>
                <a:xfrm>
                  <a:off x="7544993" y="2515510"/>
                  <a:ext cx="292661" cy="448466"/>
                  <a:chOff x="7544993" y="2515510"/>
                  <a:chExt cx="292661" cy="448466"/>
                </a:xfrm>
              </p:grpSpPr>
              <p:grpSp>
                <p:nvGrpSpPr>
                  <p:cNvPr id="178" name="그룹 1010">
                    <a:extLst>
                      <a:ext uri="{FF2B5EF4-FFF2-40B4-BE49-F238E27FC236}">
                        <a16:creationId xmlns:a16="http://schemas.microsoft.com/office/drawing/2014/main" id="{94F149A1-518D-8442-22C8-97A83E1842F6}"/>
                      </a:ext>
                    </a:extLst>
                  </p:cNvPr>
                  <p:cNvGrpSpPr/>
                  <p:nvPr/>
                </p:nvGrpSpPr>
                <p:grpSpPr>
                  <a:xfrm>
                    <a:off x="7726097" y="2515510"/>
                    <a:ext cx="111557" cy="111557"/>
                    <a:chOff x="7726097" y="2515510"/>
                    <a:chExt cx="111557" cy="111557"/>
                  </a:xfrm>
                </p:grpSpPr>
                <p:pic>
                  <p:nvPicPr>
                    <p:cNvPr id="181" name="Object 28">
                      <a:extLst>
                        <a:ext uri="{FF2B5EF4-FFF2-40B4-BE49-F238E27FC236}">
                          <a16:creationId xmlns:a16="http://schemas.microsoft.com/office/drawing/2014/main" id="{7B2D2EA2-7689-201B-787C-94B500CF64E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 cstate="print"/>
                    <a:stretch>
                      <a:fillRect/>
                    </a:stretch>
                  </p:blipFill>
                  <p:spPr>
                    <a:xfrm>
                      <a:off x="7726097" y="2515510"/>
                      <a:ext cx="111557" cy="111557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79" name="그룹 1011">
                    <a:extLst>
                      <a:ext uri="{FF2B5EF4-FFF2-40B4-BE49-F238E27FC236}">
                        <a16:creationId xmlns:a16="http://schemas.microsoft.com/office/drawing/2014/main" id="{4FBC38BE-19E0-A966-C7B9-12A45AE24EF1}"/>
                      </a:ext>
                    </a:extLst>
                  </p:cNvPr>
                  <p:cNvGrpSpPr/>
                  <p:nvPr/>
                </p:nvGrpSpPr>
                <p:grpSpPr>
                  <a:xfrm>
                    <a:off x="7503200" y="2735225"/>
                    <a:ext cx="328923" cy="112535"/>
                    <a:chOff x="7503200" y="2735225"/>
                    <a:chExt cx="328923" cy="112535"/>
                  </a:xfrm>
                </p:grpSpPr>
                <p:pic>
                  <p:nvPicPr>
                    <p:cNvPr id="180" name="Object 31">
                      <a:extLst>
                        <a:ext uri="{FF2B5EF4-FFF2-40B4-BE49-F238E27FC236}">
                          <a16:creationId xmlns:a16="http://schemas.microsoft.com/office/drawing/2014/main" id="{A185D8DD-BED9-C1BE-598C-0949FB31E53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 cstate="print"/>
                    <a:stretch>
                      <a:fillRect/>
                    </a:stretch>
                  </p:blipFill>
                  <p:spPr>
                    <a:xfrm rot="-14640000">
                      <a:off x="7503200" y="2735225"/>
                      <a:ext cx="328923" cy="11253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66" name="그룹 1012">
                  <a:extLst>
                    <a:ext uri="{FF2B5EF4-FFF2-40B4-BE49-F238E27FC236}">
                      <a16:creationId xmlns:a16="http://schemas.microsoft.com/office/drawing/2014/main" id="{B950D431-DB45-6A6A-6230-9F64FF0570A2}"/>
                    </a:ext>
                  </a:extLst>
                </p:cNvPr>
                <p:cNvGrpSpPr/>
                <p:nvPr/>
              </p:nvGrpSpPr>
              <p:grpSpPr>
                <a:xfrm>
                  <a:off x="11860675" y="3403062"/>
                  <a:ext cx="220696" cy="264058"/>
                  <a:chOff x="11860675" y="3403062"/>
                  <a:chExt cx="220696" cy="264058"/>
                </a:xfrm>
              </p:grpSpPr>
              <p:grpSp>
                <p:nvGrpSpPr>
                  <p:cNvPr id="174" name="그룹 1013">
                    <a:extLst>
                      <a:ext uri="{FF2B5EF4-FFF2-40B4-BE49-F238E27FC236}">
                        <a16:creationId xmlns:a16="http://schemas.microsoft.com/office/drawing/2014/main" id="{06461A64-7504-78D5-DEA1-9941B5F142D1}"/>
                      </a:ext>
                    </a:extLst>
                  </p:cNvPr>
                  <p:cNvGrpSpPr/>
                  <p:nvPr/>
                </p:nvGrpSpPr>
                <p:grpSpPr>
                  <a:xfrm>
                    <a:off x="12007053" y="3408518"/>
                    <a:ext cx="68863" cy="68863"/>
                    <a:chOff x="12007053" y="3408518"/>
                    <a:chExt cx="68863" cy="68863"/>
                  </a:xfrm>
                </p:grpSpPr>
                <p:pic>
                  <p:nvPicPr>
                    <p:cNvPr id="177" name="Object 36">
                      <a:extLst>
                        <a:ext uri="{FF2B5EF4-FFF2-40B4-BE49-F238E27FC236}">
                          <a16:creationId xmlns:a16="http://schemas.microsoft.com/office/drawing/2014/main" id="{53FED676-E34B-0BC3-E9FF-6CBD1C3B392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 cstate="print"/>
                    <a:stretch>
                      <a:fillRect/>
                    </a:stretch>
                  </p:blipFill>
                  <p:spPr>
                    <a:xfrm rot="600000">
                      <a:off x="12007053" y="3408518"/>
                      <a:ext cx="68863" cy="6886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75" name="그룹 1014">
                    <a:extLst>
                      <a:ext uri="{FF2B5EF4-FFF2-40B4-BE49-F238E27FC236}">
                        <a16:creationId xmlns:a16="http://schemas.microsoft.com/office/drawing/2014/main" id="{379B7F37-4767-3110-B5CE-53940EE53C7F}"/>
                      </a:ext>
                    </a:extLst>
                  </p:cNvPr>
                  <p:cNvGrpSpPr/>
                  <p:nvPr/>
                </p:nvGrpSpPr>
                <p:grpSpPr>
                  <a:xfrm>
                    <a:off x="11846927" y="3529839"/>
                    <a:ext cx="203041" cy="69467"/>
                    <a:chOff x="11846927" y="3529839"/>
                    <a:chExt cx="203041" cy="69467"/>
                  </a:xfrm>
                </p:grpSpPr>
                <p:pic>
                  <p:nvPicPr>
                    <p:cNvPr id="176" name="Object 39">
                      <a:extLst>
                        <a:ext uri="{FF2B5EF4-FFF2-40B4-BE49-F238E27FC236}">
                          <a16:creationId xmlns:a16="http://schemas.microsoft.com/office/drawing/2014/main" id="{275AE125-F523-22C1-5639-A8075D30B3E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 cstate="print"/>
                    <a:stretch>
                      <a:fillRect/>
                    </a:stretch>
                  </p:blipFill>
                  <p:spPr>
                    <a:xfrm rot="-14040000">
                      <a:off x="11846927" y="3529839"/>
                      <a:ext cx="203041" cy="69467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67" name="그룹 1015">
                  <a:extLst>
                    <a:ext uri="{FF2B5EF4-FFF2-40B4-BE49-F238E27FC236}">
                      <a16:creationId xmlns:a16="http://schemas.microsoft.com/office/drawing/2014/main" id="{9ED1C917-A073-4932-E1D2-322CC3F48F37}"/>
                    </a:ext>
                  </a:extLst>
                </p:cNvPr>
                <p:cNvGrpSpPr/>
                <p:nvPr/>
              </p:nvGrpSpPr>
              <p:grpSpPr>
                <a:xfrm>
                  <a:off x="9870307" y="3244136"/>
                  <a:ext cx="224880" cy="384889"/>
                  <a:chOff x="9870307" y="3244136"/>
                  <a:chExt cx="224880" cy="384889"/>
                </a:xfrm>
              </p:grpSpPr>
              <p:grpSp>
                <p:nvGrpSpPr>
                  <p:cNvPr id="170" name="그룹 1016">
                    <a:extLst>
                      <a:ext uri="{FF2B5EF4-FFF2-40B4-BE49-F238E27FC236}">
                        <a16:creationId xmlns:a16="http://schemas.microsoft.com/office/drawing/2014/main" id="{41D600D2-FAFA-E3D4-6703-CCAF425569D9}"/>
                      </a:ext>
                    </a:extLst>
                  </p:cNvPr>
                  <p:cNvGrpSpPr/>
                  <p:nvPr/>
                </p:nvGrpSpPr>
                <p:grpSpPr>
                  <a:xfrm>
                    <a:off x="10010264" y="3246247"/>
                    <a:ext cx="82813" cy="82813"/>
                    <a:chOff x="10010264" y="3246247"/>
                    <a:chExt cx="82813" cy="82813"/>
                  </a:xfrm>
                </p:grpSpPr>
                <p:pic>
                  <p:nvPicPr>
                    <p:cNvPr id="173" name="Object 44">
                      <a:extLst>
                        <a:ext uri="{FF2B5EF4-FFF2-40B4-BE49-F238E27FC236}">
                          <a16:creationId xmlns:a16="http://schemas.microsoft.com/office/drawing/2014/main" id="{1A5F248F-D9B7-0210-4053-600B94D2851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 cstate="print"/>
                    <a:stretch>
                      <a:fillRect/>
                    </a:stretch>
                  </p:blipFill>
                  <p:spPr>
                    <a:xfrm rot="-180000">
                      <a:off x="10010264" y="3246247"/>
                      <a:ext cx="82813" cy="8281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71" name="그룹 1017">
                    <a:extLst>
                      <a:ext uri="{FF2B5EF4-FFF2-40B4-BE49-F238E27FC236}">
                        <a16:creationId xmlns:a16="http://schemas.microsoft.com/office/drawing/2014/main" id="{2738BFEF-104C-FC03-AA7F-6561A56F7D85}"/>
                      </a:ext>
                    </a:extLst>
                  </p:cNvPr>
                  <p:cNvGrpSpPr/>
                  <p:nvPr/>
                </p:nvGrpSpPr>
                <p:grpSpPr>
                  <a:xfrm>
                    <a:off x="9819484" y="3436059"/>
                    <a:ext cx="293048" cy="83539"/>
                    <a:chOff x="9819484" y="3436059"/>
                    <a:chExt cx="293048" cy="83539"/>
                  </a:xfrm>
                </p:grpSpPr>
                <p:pic>
                  <p:nvPicPr>
                    <p:cNvPr id="172" name="Object 47">
                      <a:extLst>
                        <a:ext uri="{FF2B5EF4-FFF2-40B4-BE49-F238E27FC236}">
                          <a16:creationId xmlns:a16="http://schemas.microsoft.com/office/drawing/2014/main" id="{3FA42828-6F27-FCEF-9F18-82D48EF2623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 cstate="print"/>
                    <a:stretch>
                      <a:fillRect/>
                    </a:stretch>
                  </p:blipFill>
                  <p:spPr>
                    <a:xfrm rot="-14820000">
                      <a:off x="9819484" y="3436059"/>
                      <a:ext cx="293048" cy="83539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68" name="그룹 1018">
                  <a:extLst>
                    <a:ext uri="{FF2B5EF4-FFF2-40B4-BE49-F238E27FC236}">
                      <a16:creationId xmlns:a16="http://schemas.microsoft.com/office/drawing/2014/main" id="{31E56C76-A17D-F464-3C8B-BB4BEA6C65FA}"/>
                    </a:ext>
                  </a:extLst>
                </p:cNvPr>
                <p:cNvGrpSpPr/>
                <p:nvPr/>
              </p:nvGrpSpPr>
              <p:grpSpPr>
                <a:xfrm>
                  <a:off x="8668596" y="3376719"/>
                  <a:ext cx="138011" cy="138011"/>
                  <a:chOff x="8668596" y="3376719"/>
                  <a:chExt cx="138011" cy="138011"/>
                </a:xfrm>
              </p:grpSpPr>
              <p:pic>
                <p:nvPicPr>
                  <p:cNvPr id="169" name="Object 51">
                    <a:extLst>
                      <a:ext uri="{FF2B5EF4-FFF2-40B4-BE49-F238E27FC236}">
                        <a16:creationId xmlns:a16="http://schemas.microsoft.com/office/drawing/2014/main" id="{ABE943F1-65E6-ABC2-056D-078EC86653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 rot="-180000">
                    <a:off x="8668596" y="3376719"/>
                    <a:ext cx="138011" cy="138011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162" name="Object 8">
              <a:extLst>
                <a:ext uri="{FF2B5EF4-FFF2-40B4-BE49-F238E27FC236}">
                  <a16:creationId xmlns:a16="http://schemas.microsoft.com/office/drawing/2014/main" id="{2EC110E5-A4CF-CAC1-9A2E-8C9C97DE93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/>
            <a:srcRect l="10529" t="5210" r="31083" b="71367"/>
            <a:stretch/>
          </p:blipFill>
          <p:spPr>
            <a:xfrm>
              <a:off x="2971800" y="5829300"/>
              <a:ext cx="11826240" cy="277368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D1E7E65-FF21-2BF8-BDB5-7908CB58BA54}"/>
              </a:ext>
            </a:extLst>
          </p:cNvPr>
          <p:cNvSpPr txBox="1"/>
          <p:nvPr/>
        </p:nvSpPr>
        <p:spPr>
          <a:xfrm>
            <a:off x="1331640" y="4225652"/>
            <a:ext cx="691276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ko-KR" altLang="en-US" sz="65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700000" algn="tl" rotWithShape="0">
                    <a:srgbClr val="F60160"/>
                  </a:outerShdw>
                </a:effectLst>
                <a:latin typeface="가나초콜릿" panose="020B0600000101010101" pitchFamily="34" charset="-127"/>
                <a:ea typeface="가나초콜릿" panose="020B0600000101010101" pitchFamily="34" charset="-127"/>
              </a:rPr>
              <a:t>싸피만의 </a:t>
            </a:r>
            <a:endParaRPr lang="en-US" altLang="ko-KR" sz="65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002060"/>
              </a:solidFill>
              <a:effectLst>
                <a:outerShdw dist="38100" dir="2700000" algn="tl" rotWithShape="0">
                  <a:srgbClr val="F60160"/>
                </a:outerShdw>
              </a:effectLst>
              <a:latin typeface="가나초콜릿" panose="020B0600000101010101" pitchFamily="34" charset="-127"/>
              <a:ea typeface="가나초콜릿" panose="020B0600000101010101" pitchFamily="34" charset="-127"/>
            </a:endParaRPr>
          </a:p>
          <a:p>
            <a:pPr algn="ctr"/>
            <a:r>
              <a:rPr lang="ko-KR" altLang="en-US" sz="65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700000" algn="tl" rotWithShape="0">
                    <a:srgbClr val="F60160"/>
                  </a:outerShdw>
                </a:effectLst>
                <a:latin typeface="가나초콜릿" panose="020B0600000101010101" pitchFamily="34" charset="-127"/>
                <a:ea typeface="가나초콜릿" panose="020B0600000101010101" pitchFamily="34" charset="-127"/>
              </a:rPr>
              <a:t>메타버스 </a:t>
            </a:r>
            <a:endParaRPr lang="en-US" altLang="ko-KR" sz="65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002060"/>
              </a:solidFill>
              <a:effectLst>
                <a:outerShdw dist="38100" dir="2700000" algn="tl" rotWithShape="0">
                  <a:srgbClr val="F60160"/>
                </a:outerShdw>
              </a:effectLst>
              <a:latin typeface="가나초콜릿" panose="020B0600000101010101" pitchFamily="34" charset="-127"/>
              <a:ea typeface="가나초콜릿" panose="020B0600000101010101" pitchFamily="34" charset="-127"/>
            </a:endParaRPr>
          </a:p>
          <a:p>
            <a:pPr algn="ctr"/>
            <a:r>
              <a:rPr lang="ko-KR" altLang="en-US" sz="65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700000" algn="tl" rotWithShape="0">
                    <a:srgbClr val="F60160"/>
                  </a:outerShdw>
                </a:effectLst>
                <a:latin typeface="가나초콜릿" panose="020B0600000101010101" pitchFamily="34" charset="-127"/>
                <a:ea typeface="가나초콜릿" panose="020B0600000101010101" pitchFamily="34" charset="-127"/>
              </a:rPr>
              <a:t>행사장</a:t>
            </a:r>
          </a:p>
        </p:txBody>
      </p:sp>
    </p:spTree>
    <p:extLst>
      <p:ext uri="{BB962C8B-B14F-4D97-AF65-F5344CB8AC3E}">
        <p14:creationId xmlns:p14="http://schemas.microsoft.com/office/powerpoint/2010/main" val="388748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44444E-6 C 4.44444E-6 0.00028 -0.00122 0.13056 -0.00122 0.13084 C -0.01042 0.12028 -0.00938 0.00445 4.44444E-6 -4.44444E-6 Z " pathEditMode="relative" rAng="0" ptsTypes="AAA">
                                      <p:cBhvr>
                                        <p:cTn id="6" dur="5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2" y="652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25 -0.07556 C 0.00625 -0.07528 0.00538 -0.00139 0.00538 -0.00167 C -0.00348 -0.00695 -0.00226 -0.0725 0.00625 -0.07556 Z " pathEditMode="relative" rAng="10800000" ptsTypes="AAA">
                                      <p:cBhvr>
                                        <p:cTn id="8" dur="62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7" y="372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44444E-6 C 4.44444E-6 -0.00027 0.00086 -0.07416 0.00086 -0.07388 C 0.00972 -0.06861 0.0085 -0.00305 4.44444E-6 -4.44444E-6 Z " pathEditMode="relative" rAng="0" ptsTypes="AAA">
                                      <p:cBhvr>
                                        <p:cTn id="10" dur="62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" y="-3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3505076" y="411783"/>
            <a:ext cx="2883482" cy="684955"/>
            <a:chOff x="4772125" y="-696128"/>
            <a:chExt cx="4436181" cy="1053788"/>
          </a:xfrm>
        </p:grpSpPr>
        <p:sp>
          <p:nvSpPr>
            <p:cNvPr id="609" name="TextBox 608"/>
            <p:cNvSpPr txBox="1"/>
            <p:nvPr/>
          </p:nvSpPr>
          <p:spPr>
            <a:xfrm rot="21289880">
              <a:off x="4772125" y="-696128"/>
              <a:ext cx="2296142" cy="852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dirty="0">
                  <a:ln w="12700">
                    <a:solidFill>
                      <a:srgbClr val="FF5050"/>
                    </a:solidFill>
                  </a:ln>
                  <a:solidFill>
                    <a:schemeClr val="bg1"/>
                  </a:solidFill>
                  <a:latin typeface="Dopestyle " pitchFamily="2" charset="0"/>
                </a:rPr>
                <a:t>Service</a:t>
              </a:r>
            </a:p>
          </p:txBody>
        </p:sp>
        <p:sp>
          <p:nvSpPr>
            <p:cNvPr id="611" name="TextBox 610"/>
            <p:cNvSpPr txBox="1"/>
            <p:nvPr/>
          </p:nvSpPr>
          <p:spPr>
            <a:xfrm>
              <a:off x="6065525" y="-163198"/>
              <a:ext cx="3142781" cy="520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FF5050"/>
                  </a:solidFill>
                  <a:latin typeface="American Captain" pitchFamily="2" charset="0"/>
                </a:rPr>
                <a:t>Introduction</a:t>
              </a:r>
            </a:p>
          </p:txBody>
        </p:sp>
      </p:grpSp>
      <p:grpSp>
        <p:nvGrpSpPr>
          <p:cNvPr id="612" name="그룹 611"/>
          <p:cNvGrpSpPr/>
          <p:nvPr/>
        </p:nvGrpSpPr>
        <p:grpSpPr>
          <a:xfrm>
            <a:off x="4258124" y="1134645"/>
            <a:ext cx="627753" cy="966521"/>
            <a:chOff x="3526011" y="410082"/>
            <a:chExt cx="1060156" cy="1632271"/>
          </a:xfrm>
        </p:grpSpPr>
        <p:grpSp>
          <p:nvGrpSpPr>
            <p:cNvPr id="613" name="그룹 61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621" name="모서리가 둥근 직사각형 620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2" name="모서리가 둥근 직사각형 621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4" name="그룹 61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619" name="양쪽 모서리가 둥근 사각형 618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0" name="양쪽 모서리가 둥근 사각형 619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5" name="그룹 61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61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7" name="타원 61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2</a:t>
                </a:r>
                <a:endParaRPr lang="ko-KR" altLang="en-US" sz="2800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grpSp>
        <p:nvGrpSpPr>
          <p:cNvPr id="123" name="그룹 122"/>
          <p:cNvGrpSpPr/>
          <p:nvPr/>
        </p:nvGrpSpPr>
        <p:grpSpPr>
          <a:xfrm>
            <a:off x="1907704" y="3212527"/>
            <a:ext cx="4643729" cy="2253595"/>
            <a:chOff x="2271147" y="3215600"/>
            <a:chExt cx="4643729" cy="2253595"/>
          </a:xfrm>
        </p:grpSpPr>
        <p:grpSp>
          <p:nvGrpSpPr>
            <p:cNvPr id="736" name="그룹 735"/>
            <p:cNvGrpSpPr/>
            <p:nvPr/>
          </p:nvGrpSpPr>
          <p:grpSpPr>
            <a:xfrm>
              <a:off x="5730611" y="4354844"/>
              <a:ext cx="532230" cy="633616"/>
              <a:chOff x="2807924" y="4025117"/>
              <a:chExt cx="532230" cy="633616"/>
            </a:xfrm>
          </p:grpSpPr>
          <p:grpSp>
            <p:nvGrpSpPr>
              <p:cNvPr id="737" name="그룹 736"/>
              <p:cNvGrpSpPr/>
              <p:nvPr/>
            </p:nvGrpSpPr>
            <p:grpSpPr>
              <a:xfrm>
                <a:off x="2807924" y="4025117"/>
                <a:ext cx="532230" cy="633616"/>
                <a:chOff x="2763828" y="3511306"/>
                <a:chExt cx="532230" cy="633616"/>
              </a:xfrm>
            </p:grpSpPr>
            <p:sp>
              <p:nvSpPr>
                <p:cNvPr id="739" name="직사각형 738"/>
                <p:cNvSpPr/>
                <p:nvPr/>
              </p:nvSpPr>
              <p:spPr>
                <a:xfrm>
                  <a:off x="2883611" y="3811918"/>
                  <a:ext cx="292223" cy="333004"/>
                </a:xfrm>
                <a:prstGeom prst="rect">
                  <a:avLst/>
                </a:prstGeom>
                <a:solidFill>
                  <a:srgbClr val="FF505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40" name="그룹 739"/>
                <p:cNvGrpSpPr/>
                <p:nvPr/>
              </p:nvGrpSpPr>
              <p:grpSpPr>
                <a:xfrm>
                  <a:off x="2763828" y="3511306"/>
                  <a:ext cx="532230" cy="323872"/>
                  <a:chOff x="2086012" y="2899110"/>
                  <a:chExt cx="618023" cy="376079"/>
                </a:xfrm>
              </p:grpSpPr>
              <p:sp>
                <p:nvSpPr>
                  <p:cNvPr id="741" name="정오각형 716"/>
                  <p:cNvSpPr/>
                  <p:nvPr/>
                </p:nvSpPr>
                <p:spPr>
                  <a:xfrm>
                    <a:off x="2086012" y="2900132"/>
                    <a:ext cx="618023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42" name="정오각형 716"/>
                  <p:cNvSpPr/>
                  <p:nvPr/>
                </p:nvSpPr>
                <p:spPr>
                  <a:xfrm>
                    <a:off x="2195928" y="2899110"/>
                    <a:ext cx="398191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43" name="정오각형 716"/>
                  <p:cNvSpPr/>
                  <p:nvPr/>
                </p:nvSpPr>
                <p:spPr>
                  <a:xfrm>
                    <a:off x="2310312" y="2899110"/>
                    <a:ext cx="169422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738" name="양쪽 모서리가 둥근 사각형 737"/>
              <p:cNvSpPr/>
              <p:nvPr/>
            </p:nvSpPr>
            <p:spPr>
              <a:xfrm>
                <a:off x="3043211" y="4400972"/>
                <a:ext cx="61655" cy="92482"/>
              </a:xfrm>
              <a:prstGeom prst="round2SameRect">
                <a:avLst>
                  <a:gd name="adj1" fmla="val 41469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28" name="그룹 727"/>
            <p:cNvGrpSpPr/>
            <p:nvPr/>
          </p:nvGrpSpPr>
          <p:grpSpPr>
            <a:xfrm>
              <a:off x="2883611" y="4354844"/>
              <a:ext cx="532230" cy="633616"/>
              <a:chOff x="2807924" y="4025117"/>
              <a:chExt cx="532230" cy="633616"/>
            </a:xfrm>
          </p:grpSpPr>
          <p:grpSp>
            <p:nvGrpSpPr>
              <p:cNvPr id="729" name="그룹 728"/>
              <p:cNvGrpSpPr/>
              <p:nvPr/>
            </p:nvGrpSpPr>
            <p:grpSpPr>
              <a:xfrm>
                <a:off x="2807924" y="4025117"/>
                <a:ext cx="532230" cy="633616"/>
                <a:chOff x="2763828" y="3511306"/>
                <a:chExt cx="532230" cy="633616"/>
              </a:xfrm>
            </p:grpSpPr>
            <p:sp>
              <p:nvSpPr>
                <p:cNvPr id="731" name="직사각형 730"/>
                <p:cNvSpPr/>
                <p:nvPr/>
              </p:nvSpPr>
              <p:spPr>
                <a:xfrm>
                  <a:off x="2883611" y="3811918"/>
                  <a:ext cx="292223" cy="333004"/>
                </a:xfrm>
                <a:prstGeom prst="rect">
                  <a:avLst/>
                </a:prstGeom>
                <a:solidFill>
                  <a:srgbClr val="FF505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32" name="그룹 731"/>
                <p:cNvGrpSpPr/>
                <p:nvPr/>
              </p:nvGrpSpPr>
              <p:grpSpPr>
                <a:xfrm>
                  <a:off x="2763828" y="3511306"/>
                  <a:ext cx="532230" cy="323872"/>
                  <a:chOff x="2086012" y="2899110"/>
                  <a:chExt cx="618023" cy="376079"/>
                </a:xfrm>
              </p:grpSpPr>
              <p:sp>
                <p:nvSpPr>
                  <p:cNvPr id="733" name="정오각형 716"/>
                  <p:cNvSpPr/>
                  <p:nvPr/>
                </p:nvSpPr>
                <p:spPr>
                  <a:xfrm>
                    <a:off x="2086012" y="2900132"/>
                    <a:ext cx="618023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34" name="정오각형 716"/>
                  <p:cNvSpPr/>
                  <p:nvPr/>
                </p:nvSpPr>
                <p:spPr>
                  <a:xfrm>
                    <a:off x="2195928" y="2899110"/>
                    <a:ext cx="398191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35" name="정오각형 716"/>
                  <p:cNvSpPr/>
                  <p:nvPr/>
                </p:nvSpPr>
                <p:spPr>
                  <a:xfrm>
                    <a:off x="2310312" y="2899110"/>
                    <a:ext cx="169422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730" name="양쪽 모서리가 둥근 사각형 729"/>
              <p:cNvSpPr/>
              <p:nvPr/>
            </p:nvSpPr>
            <p:spPr>
              <a:xfrm>
                <a:off x="3043211" y="4400972"/>
                <a:ext cx="61655" cy="92482"/>
              </a:xfrm>
              <a:prstGeom prst="round2SameRect">
                <a:avLst>
                  <a:gd name="adj1" fmla="val 41469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39" name="순서도: 저장 데이터 2"/>
            <p:cNvSpPr/>
            <p:nvPr/>
          </p:nvSpPr>
          <p:spPr>
            <a:xfrm rot="5400000">
              <a:off x="4361538" y="4047674"/>
              <a:ext cx="299545" cy="1356998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6502 w 14835"/>
                <a:gd name="connsiteY0" fmla="*/ 0 h 10000"/>
                <a:gd name="connsiteX1" fmla="*/ 14835 w 14835"/>
                <a:gd name="connsiteY1" fmla="*/ 0 h 10000"/>
                <a:gd name="connsiteX2" fmla="*/ 13168 w 14835"/>
                <a:gd name="connsiteY2" fmla="*/ 5000 h 10000"/>
                <a:gd name="connsiteX3" fmla="*/ 14835 w 14835"/>
                <a:gd name="connsiteY3" fmla="*/ 10000 h 10000"/>
                <a:gd name="connsiteX4" fmla="*/ 6502 w 14835"/>
                <a:gd name="connsiteY4" fmla="*/ 10000 h 10000"/>
                <a:gd name="connsiteX5" fmla="*/ 0 w 14835"/>
                <a:gd name="connsiteY5" fmla="*/ 5000 h 10000"/>
                <a:gd name="connsiteX6" fmla="*/ 6502 w 14835"/>
                <a:gd name="connsiteY6" fmla="*/ 0 h 10000"/>
                <a:gd name="connsiteX0" fmla="*/ 6502 w 14835"/>
                <a:gd name="connsiteY0" fmla="*/ 0 h 10000"/>
                <a:gd name="connsiteX1" fmla="*/ 14835 w 14835"/>
                <a:gd name="connsiteY1" fmla="*/ 0 h 10000"/>
                <a:gd name="connsiteX2" fmla="*/ 9097 w 14835"/>
                <a:gd name="connsiteY2" fmla="*/ 4977 h 10000"/>
                <a:gd name="connsiteX3" fmla="*/ 14835 w 14835"/>
                <a:gd name="connsiteY3" fmla="*/ 10000 h 10000"/>
                <a:gd name="connsiteX4" fmla="*/ 6502 w 14835"/>
                <a:gd name="connsiteY4" fmla="*/ 10000 h 10000"/>
                <a:gd name="connsiteX5" fmla="*/ 0 w 14835"/>
                <a:gd name="connsiteY5" fmla="*/ 5000 h 10000"/>
                <a:gd name="connsiteX6" fmla="*/ 6502 w 14835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35" h="10000">
                  <a:moveTo>
                    <a:pt x="6502" y="0"/>
                  </a:moveTo>
                  <a:lnTo>
                    <a:pt x="14835" y="0"/>
                  </a:lnTo>
                  <a:cubicBezTo>
                    <a:pt x="13914" y="0"/>
                    <a:pt x="9097" y="2216"/>
                    <a:pt x="9097" y="4977"/>
                  </a:cubicBezTo>
                  <a:cubicBezTo>
                    <a:pt x="9097" y="7738"/>
                    <a:pt x="13914" y="10000"/>
                    <a:pt x="14835" y="10000"/>
                  </a:cubicBezTo>
                  <a:lnTo>
                    <a:pt x="6502" y="10000"/>
                  </a:lnTo>
                  <a:cubicBezTo>
                    <a:pt x="5581" y="10000"/>
                    <a:pt x="0" y="7761"/>
                    <a:pt x="0" y="5000"/>
                  </a:cubicBezTo>
                  <a:cubicBezTo>
                    <a:pt x="0" y="2239"/>
                    <a:pt x="5581" y="0"/>
                    <a:pt x="6502" y="0"/>
                  </a:cubicBezTo>
                  <a:close/>
                </a:path>
              </a:pathLst>
            </a:custGeom>
            <a:solidFill>
              <a:srgbClr val="FFC6B1"/>
            </a:solidFill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3" name="그룹 462"/>
            <p:cNvGrpSpPr/>
            <p:nvPr/>
          </p:nvGrpSpPr>
          <p:grpSpPr>
            <a:xfrm>
              <a:off x="3501606" y="3619719"/>
              <a:ext cx="587221" cy="1831364"/>
              <a:chOff x="5700397" y="-2338085"/>
              <a:chExt cx="1843234" cy="5748488"/>
            </a:xfrm>
          </p:grpSpPr>
          <p:grpSp>
            <p:nvGrpSpPr>
              <p:cNvPr id="520" name="그룹 519"/>
              <p:cNvGrpSpPr/>
              <p:nvPr/>
            </p:nvGrpSpPr>
            <p:grpSpPr>
              <a:xfrm>
                <a:off x="5700397" y="-2338085"/>
                <a:ext cx="1843234" cy="5748488"/>
                <a:chOff x="6497474" y="1273324"/>
                <a:chExt cx="856334" cy="2670646"/>
              </a:xfrm>
            </p:grpSpPr>
            <p:grpSp>
              <p:nvGrpSpPr>
                <p:cNvPr id="545" name="그룹 544"/>
                <p:cNvGrpSpPr/>
                <p:nvPr/>
              </p:nvGrpSpPr>
              <p:grpSpPr>
                <a:xfrm>
                  <a:off x="6497474" y="1273324"/>
                  <a:ext cx="856334" cy="1383389"/>
                  <a:chOff x="5382780" y="1263511"/>
                  <a:chExt cx="687858" cy="1131938"/>
                </a:xfrm>
              </p:grpSpPr>
              <p:sp>
                <p:nvSpPr>
                  <p:cNvPr id="547" name="이등변 삼각형 289"/>
                  <p:cNvSpPr/>
                  <p:nvPr/>
                </p:nvSpPr>
                <p:spPr>
                  <a:xfrm>
                    <a:off x="5382779" y="1263511"/>
                    <a:ext cx="687858" cy="699888"/>
                  </a:xfrm>
                  <a:custGeom>
                    <a:avLst/>
                    <a:gdLst>
                      <a:gd name="connsiteX0" fmla="*/ 0 w 838070"/>
                      <a:gd name="connsiteY0" fmla="*/ 855363 h 855363"/>
                      <a:gd name="connsiteX1" fmla="*/ 419035 w 838070"/>
                      <a:gd name="connsiteY1" fmla="*/ 0 h 855363"/>
                      <a:gd name="connsiteX2" fmla="*/ 838070 w 838070"/>
                      <a:gd name="connsiteY2" fmla="*/ 855363 h 855363"/>
                      <a:gd name="connsiteX3" fmla="*/ 0 w 838070"/>
                      <a:gd name="connsiteY3" fmla="*/ 855363 h 855363"/>
                      <a:gd name="connsiteX0" fmla="*/ 9132 w 856334"/>
                      <a:gd name="connsiteY0" fmla="*/ 855363 h 855363"/>
                      <a:gd name="connsiteX1" fmla="*/ 428167 w 856334"/>
                      <a:gd name="connsiteY1" fmla="*/ 0 h 855363"/>
                      <a:gd name="connsiteX2" fmla="*/ 847202 w 856334"/>
                      <a:gd name="connsiteY2" fmla="*/ 855363 h 855363"/>
                      <a:gd name="connsiteX3" fmla="*/ 9132 w 856334"/>
                      <a:gd name="connsiteY3" fmla="*/ 855363 h 855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56334" h="855363">
                        <a:moveTo>
                          <a:pt x="9132" y="855363"/>
                        </a:moveTo>
                        <a:cubicBezTo>
                          <a:pt x="-60707" y="712803"/>
                          <a:pt x="288489" y="0"/>
                          <a:pt x="428167" y="0"/>
                        </a:cubicBezTo>
                        <a:cubicBezTo>
                          <a:pt x="567845" y="0"/>
                          <a:pt x="917041" y="712803"/>
                          <a:pt x="847202" y="855363"/>
                        </a:cubicBezTo>
                        <a:lnTo>
                          <a:pt x="9132" y="855363"/>
                        </a:ln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48" name="양쪽 모서리가 둥근 사각형 547"/>
                  <p:cNvSpPr/>
                  <p:nvPr/>
                </p:nvSpPr>
                <p:spPr>
                  <a:xfrm rot="10800000">
                    <a:off x="5448662" y="1963401"/>
                    <a:ext cx="572550" cy="432048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46" name="직사각형 284"/>
                <p:cNvSpPr/>
                <p:nvPr/>
              </p:nvSpPr>
              <p:spPr>
                <a:xfrm>
                  <a:off x="6668740" y="2440687"/>
                  <a:ext cx="558437" cy="1503283"/>
                </a:xfrm>
                <a:custGeom>
                  <a:avLst/>
                  <a:gdLst>
                    <a:gd name="connsiteX0" fmla="*/ 0 w 418737"/>
                    <a:gd name="connsiteY0" fmla="*/ 0 h 1496933"/>
                    <a:gd name="connsiteX1" fmla="*/ 418737 w 418737"/>
                    <a:gd name="connsiteY1" fmla="*/ 0 h 1496933"/>
                    <a:gd name="connsiteX2" fmla="*/ 418737 w 418737"/>
                    <a:gd name="connsiteY2" fmla="*/ 1496933 h 1496933"/>
                    <a:gd name="connsiteX3" fmla="*/ 0 w 418737"/>
                    <a:gd name="connsiteY3" fmla="*/ 1496933 h 1496933"/>
                    <a:gd name="connsiteX4" fmla="*/ 0 w 418737"/>
                    <a:gd name="connsiteY4" fmla="*/ 0 h 1496933"/>
                    <a:gd name="connsiteX0" fmla="*/ 63500 w 482237"/>
                    <a:gd name="connsiteY0" fmla="*/ 0 h 1496933"/>
                    <a:gd name="connsiteX1" fmla="*/ 482237 w 482237"/>
                    <a:gd name="connsiteY1" fmla="*/ 0 h 1496933"/>
                    <a:gd name="connsiteX2" fmla="*/ 482237 w 482237"/>
                    <a:gd name="connsiteY2" fmla="*/ 1496933 h 1496933"/>
                    <a:gd name="connsiteX3" fmla="*/ 0 w 482237"/>
                    <a:gd name="connsiteY3" fmla="*/ 1496933 h 1496933"/>
                    <a:gd name="connsiteX4" fmla="*/ 63500 w 482237"/>
                    <a:gd name="connsiteY4" fmla="*/ 0 h 1496933"/>
                    <a:gd name="connsiteX0" fmla="*/ 63500 w 558437"/>
                    <a:gd name="connsiteY0" fmla="*/ 0 h 1503283"/>
                    <a:gd name="connsiteX1" fmla="*/ 482237 w 558437"/>
                    <a:gd name="connsiteY1" fmla="*/ 0 h 1503283"/>
                    <a:gd name="connsiteX2" fmla="*/ 558437 w 558437"/>
                    <a:gd name="connsiteY2" fmla="*/ 1503283 h 1503283"/>
                    <a:gd name="connsiteX3" fmla="*/ 0 w 558437"/>
                    <a:gd name="connsiteY3" fmla="*/ 1496933 h 1503283"/>
                    <a:gd name="connsiteX4" fmla="*/ 63500 w 558437"/>
                    <a:gd name="connsiteY4" fmla="*/ 0 h 1503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437" h="1503283">
                      <a:moveTo>
                        <a:pt x="63500" y="0"/>
                      </a:moveTo>
                      <a:lnTo>
                        <a:pt x="482237" y="0"/>
                      </a:lnTo>
                      <a:lnTo>
                        <a:pt x="558437" y="1503283"/>
                      </a:lnTo>
                      <a:lnTo>
                        <a:pt x="0" y="1496933"/>
                      </a:lnTo>
                      <a:lnTo>
                        <a:pt x="63500" y="0"/>
                      </a:lnTo>
                      <a:close/>
                    </a:path>
                  </a:pathLst>
                </a:cu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21" name="그룹 520"/>
              <p:cNvGrpSpPr/>
              <p:nvPr/>
            </p:nvGrpSpPr>
            <p:grpSpPr>
              <a:xfrm>
                <a:off x="6139083" y="-175692"/>
                <a:ext cx="965863" cy="385869"/>
                <a:chOff x="5975490" y="3731912"/>
                <a:chExt cx="540726" cy="216024"/>
              </a:xfrm>
            </p:grpSpPr>
            <p:sp>
              <p:nvSpPr>
                <p:cNvPr id="542" name="양쪽 모서리가 둥근 사각형 541"/>
                <p:cNvSpPr/>
                <p:nvPr/>
              </p:nvSpPr>
              <p:spPr>
                <a:xfrm>
                  <a:off x="597549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3" name="양쪽 모서리가 둥근 사각형 542"/>
                <p:cNvSpPr/>
                <p:nvPr/>
              </p:nvSpPr>
              <p:spPr>
                <a:xfrm>
                  <a:off x="6173845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4" name="양쪽 모서리가 둥근 사각형 543"/>
                <p:cNvSpPr/>
                <p:nvPr/>
              </p:nvSpPr>
              <p:spPr>
                <a:xfrm>
                  <a:off x="637220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22" name="모서리가 둥근 직사각형 521"/>
              <p:cNvSpPr/>
              <p:nvPr/>
            </p:nvSpPr>
            <p:spPr>
              <a:xfrm>
                <a:off x="7104947" y="-689520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7" name="모서리가 둥근 직사각형 526"/>
              <p:cNvSpPr/>
              <p:nvPr/>
            </p:nvSpPr>
            <p:spPr>
              <a:xfrm>
                <a:off x="6981132" y="-797875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8" name="모서리가 둥근 직사각형 527"/>
              <p:cNvSpPr/>
              <p:nvPr/>
            </p:nvSpPr>
            <p:spPr>
              <a:xfrm>
                <a:off x="7104945" y="-903223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9" name="모서리가 둥근 직사각형 528"/>
              <p:cNvSpPr/>
              <p:nvPr/>
            </p:nvSpPr>
            <p:spPr>
              <a:xfrm>
                <a:off x="6248387" y="-173479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0" name="모서리가 둥근 직사각형 529"/>
              <p:cNvSpPr/>
              <p:nvPr/>
            </p:nvSpPr>
            <p:spPr>
              <a:xfrm>
                <a:off x="6388591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1" name="모서리가 둥근 직사각형 530"/>
              <p:cNvSpPr/>
              <p:nvPr/>
            </p:nvSpPr>
            <p:spPr>
              <a:xfrm>
                <a:off x="6124573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32" name="그룹 531"/>
              <p:cNvGrpSpPr/>
              <p:nvPr/>
            </p:nvGrpSpPr>
            <p:grpSpPr>
              <a:xfrm>
                <a:off x="6187225" y="628785"/>
                <a:ext cx="386987" cy="335055"/>
                <a:chOff x="6187225" y="2884431"/>
                <a:chExt cx="386987" cy="335055"/>
              </a:xfrm>
            </p:grpSpPr>
            <p:sp>
              <p:nvSpPr>
                <p:cNvPr id="538" name="모서리가 둥근 직사각형 537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9" name="모서리가 둥근 직사각형 538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0" name="모서리가 둥근 직사각형 539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1" name="모서리가 둥근 직사각형 540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33" name="그룹 532"/>
              <p:cNvGrpSpPr/>
              <p:nvPr/>
            </p:nvGrpSpPr>
            <p:grpSpPr>
              <a:xfrm flipH="1">
                <a:off x="6839751" y="2686512"/>
                <a:ext cx="386987" cy="335055"/>
                <a:chOff x="6187225" y="2884431"/>
                <a:chExt cx="386987" cy="335055"/>
              </a:xfrm>
            </p:grpSpPr>
            <p:sp>
              <p:nvSpPr>
                <p:cNvPr id="534" name="모서리가 둥근 직사각형 533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5" name="모서리가 둥근 직사각형 534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6" name="모서리가 둥근 직사각형 535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7" name="모서리가 둥근 직사각형 536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464" name="그룹 463"/>
            <p:cNvGrpSpPr/>
            <p:nvPr/>
          </p:nvGrpSpPr>
          <p:grpSpPr>
            <a:xfrm>
              <a:off x="5009732" y="3619719"/>
              <a:ext cx="587221" cy="1831364"/>
              <a:chOff x="5700397" y="-2338085"/>
              <a:chExt cx="1843234" cy="5748488"/>
            </a:xfrm>
          </p:grpSpPr>
          <p:grpSp>
            <p:nvGrpSpPr>
              <p:cNvPr id="483" name="그룹 482"/>
              <p:cNvGrpSpPr/>
              <p:nvPr/>
            </p:nvGrpSpPr>
            <p:grpSpPr>
              <a:xfrm>
                <a:off x="5700397" y="-2338085"/>
                <a:ext cx="1843234" cy="5748488"/>
                <a:chOff x="6497474" y="1273324"/>
                <a:chExt cx="856334" cy="2670646"/>
              </a:xfrm>
            </p:grpSpPr>
            <p:grpSp>
              <p:nvGrpSpPr>
                <p:cNvPr id="516" name="그룹 515"/>
                <p:cNvGrpSpPr/>
                <p:nvPr/>
              </p:nvGrpSpPr>
              <p:grpSpPr>
                <a:xfrm>
                  <a:off x="6497474" y="1273324"/>
                  <a:ext cx="856334" cy="1383389"/>
                  <a:chOff x="5382780" y="1263511"/>
                  <a:chExt cx="687858" cy="1131938"/>
                </a:xfrm>
              </p:grpSpPr>
              <p:sp>
                <p:nvSpPr>
                  <p:cNvPr id="518" name="이등변 삼각형 289"/>
                  <p:cNvSpPr/>
                  <p:nvPr/>
                </p:nvSpPr>
                <p:spPr>
                  <a:xfrm>
                    <a:off x="5382779" y="1263511"/>
                    <a:ext cx="687858" cy="699888"/>
                  </a:xfrm>
                  <a:custGeom>
                    <a:avLst/>
                    <a:gdLst>
                      <a:gd name="connsiteX0" fmla="*/ 0 w 838070"/>
                      <a:gd name="connsiteY0" fmla="*/ 855363 h 855363"/>
                      <a:gd name="connsiteX1" fmla="*/ 419035 w 838070"/>
                      <a:gd name="connsiteY1" fmla="*/ 0 h 855363"/>
                      <a:gd name="connsiteX2" fmla="*/ 838070 w 838070"/>
                      <a:gd name="connsiteY2" fmla="*/ 855363 h 855363"/>
                      <a:gd name="connsiteX3" fmla="*/ 0 w 838070"/>
                      <a:gd name="connsiteY3" fmla="*/ 855363 h 855363"/>
                      <a:gd name="connsiteX0" fmla="*/ 9132 w 856334"/>
                      <a:gd name="connsiteY0" fmla="*/ 855363 h 855363"/>
                      <a:gd name="connsiteX1" fmla="*/ 428167 w 856334"/>
                      <a:gd name="connsiteY1" fmla="*/ 0 h 855363"/>
                      <a:gd name="connsiteX2" fmla="*/ 847202 w 856334"/>
                      <a:gd name="connsiteY2" fmla="*/ 855363 h 855363"/>
                      <a:gd name="connsiteX3" fmla="*/ 9132 w 856334"/>
                      <a:gd name="connsiteY3" fmla="*/ 855363 h 855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56334" h="855363">
                        <a:moveTo>
                          <a:pt x="9132" y="855363"/>
                        </a:moveTo>
                        <a:cubicBezTo>
                          <a:pt x="-60707" y="712803"/>
                          <a:pt x="288489" y="0"/>
                          <a:pt x="428167" y="0"/>
                        </a:cubicBezTo>
                        <a:cubicBezTo>
                          <a:pt x="567845" y="0"/>
                          <a:pt x="917041" y="712803"/>
                          <a:pt x="847202" y="855363"/>
                        </a:cubicBezTo>
                        <a:lnTo>
                          <a:pt x="9132" y="855363"/>
                        </a:ln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19" name="양쪽 모서리가 둥근 사각형 518"/>
                  <p:cNvSpPr/>
                  <p:nvPr/>
                </p:nvSpPr>
                <p:spPr>
                  <a:xfrm rot="10800000">
                    <a:off x="5448662" y="1963401"/>
                    <a:ext cx="572550" cy="432048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17" name="직사각형 284"/>
                <p:cNvSpPr/>
                <p:nvPr/>
              </p:nvSpPr>
              <p:spPr>
                <a:xfrm>
                  <a:off x="6668740" y="2440687"/>
                  <a:ext cx="558437" cy="1503283"/>
                </a:xfrm>
                <a:custGeom>
                  <a:avLst/>
                  <a:gdLst>
                    <a:gd name="connsiteX0" fmla="*/ 0 w 418737"/>
                    <a:gd name="connsiteY0" fmla="*/ 0 h 1496933"/>
                    <a:gd name="connsiteX1" fmla="*/ 418737 w 418737"/>
                    <a:gd name="connsiteY1" fmla="*/ 0 h 1496933"/>
                    <a:gd name="connsiteX2" fmla="*/ 418737 w 418737"/>
                    <a:gd name="connsiteY2" fmla="*/ 1496933 h 1496933"/>
                    <a:gd name="connsiteX3" fmla="*/ 0 w 418737"/>
                    <a:gd name="connsiteY3" fmla="*/ 1496933 h 1496933"/>
                    <a:gd name="connsiteX4" fmla="*/ 0 w 418737"/>
                    <a:gd name="connsiteY4" fmla="*/ 0 h 1496933"/>
                    <a:gd name="connsiteX0" fmla="*/ 63500 w 482237"/>
                    <a:gd name="connsiteY0" fmla="*/ 0 h 1496933"/>
                    <a:gd name="connsiteX1" fmla="*/ 482237 w 482237"/>
                    <a:gd name="connsiteY1" fmla="*/ 0 h 1496933"/>
                    <a:gd name="connsiteX2" fmla="*/ 482237 w 482237"/>
                    <a:gd name="connsiteY2" fmla="*/ 1496933 h 1496933"/>
                    <a:gd name="connsiteX3" fmla="*/ 0 w 482237"/>
                    <a:gd name="connsiteY3" fmla="*/ 1496933 h 1496933"/>
                    <a:gd name="connsiteX4" fmla="*/ 63500 w 482237"/>
                    <a:gd name="connsiteY4" fmla="*/ 0 h 1496933"/>
                    <a:gd name="connsiteX0" fmla="*/ 63500 w 558437"/>
                    <a:gd name="connsiteY0" fmla="*/ 0 h 1503283"/>
                    <a:gd name="connsiteX1" fmla="*/ 482237 w 558437"/>
                    <a:gd name="connsiteY1" fmla="*/ 0 h 1503283"/>
                    <a:gd name="connsiteX2" fmla="*/ 558437 w 558437"/>
                    <a:gd name="connsiteY2" fmla="*/ 1503283 h 1503283"/>
                    <a:gd name="connsiteX3" fmla="*/ 0 w 558437"/>
                    <a:gd name="connsiteY3" fmla="*/ 1496933 h 1503283"/>
                    <a:gd name="connsiteX4" fmla="*/ 63500 w 558437"/>
                    <a:gd name="connsiteY4" fmla="*/ 0 h 1503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437" h="1503283">
                      <a:moveTo>
                        <a:pt x="63500" y="0"/>
                      </a:moveTo>
                      <a:lnTo>
                        <a:pt x="482237" y="0"/>
                      </a:lnTo>
                      <a:lnTo>
                        <a:pt x="558437" y="1503283"/>
                      </a:lnTo>
                      <a:lnTo>
                        <a:pt x="0" y="1496933"/>
                      </a:lnTo>
                      <a:lnTo>
                        <a:pt x="63500" y="0"/>
                      </a:lnTo>
                      <a:close/>
                    </a:path>
                  </a:pathLst>
                </a:cu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4" name="그룹 483"/>
              <p:cNvGrpSpPr/>
              <p:nvPr/>
            </p:nvGrpSpPr>
            <p:grpSpPr>
              <a:xfrm>
                <a:off x="6139083" y="-175692"/>
                <a:ext cx="965863" cy="385869"/>
                <a:chOff x="5975490" y="3731912"/>
                <a:chExt cx="540726" cy="216024"/>
              </a:xfrm>
            </p:grpSpPr>
            <p:sp>
              <p:nvSpPr>
                <p:cNvPr id="509" name="양쪽 모서리가 둥근 사각형 508"/>
                <p:cNvSpPr/>
                <p:nvPr/>
              </p:nvSpPr>
              <p:spPr>
                <a:xfrm>
                  <a:off x="597549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4" name="양쪽 모서리가 둥근 사각형 513"/>
                <p:cNvSpPr/>
                <p:nvPr/>
              </p:nvSpPr>
              <p:spPr>
                <a:xfrm>
                  <a:off x="6173845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5" name="양쪽 모서리가 둥근 사각형 514"/>
                <p:cNvSpPr/>
                <p:nvPr/>
              </p:nvSpPr>
              <p:spPr>
                <a:xfrm>
                  <a:off x="637220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85" name="모서리가 둥근 직사각형 484"/>
              <p:cNvSpPr/>
              <p:nvPr/>
            </p:nvSpPr>
            <p:spPr>
              <a:xfrm>
                <a:off x="7104947" y="-689520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0" name="모서리가 둥근 직사각형 489"/>
              <p:cNvSpPr/>
              <p:nvPr/>
            </p:nvSpPr>
            <p:spPr>
              <a:xfrm>
                <a:off x="6981132" y="-797875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1" name="모서리가 둥근 직사각형 490"/>
              <p:cNvSpPr/>
              <p:nvPr/>
            </p:nvSpPr>
            <p:spPr>
              <a:xfrm>
                <a:off x="7104945" y="-903223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2" name="모서리가 둥근 직사각형 491"/>
              <p:cNvSpPr/>
              <p:nvPr/>
            </p:nvSpPr>
            <p:spPr>
              <a:xfrm>
                <a:off x="6248387" y="-173479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3" name="모서리가 둥근 직사각형 492"/>
              <p:cNvSpPr/>
              <p:nvPr/>
            </p:nvSpPr>
            <p:spPr>
              <a:xfrm>
                <a:off x="6388591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4" name="모서리가 둥근 직사각형 493"/>
              <p:cNvSpPr/>
              <p:nvPr/>
            </p:nvSpPr>
            <p:spPr>
              <a:xfrm>
                <a:off x="6124573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95" name="그룹 494"/>
              <p:cNvGrpSpPr/>
              <p:nvPr/>
            </p:nvGrpSpPr>
            <p:grpSpPr>
              <a:xfrm>
                <a:off x="6187225" y="628785"/>
                <a:ext cx="386987" cy="335055"/>
                <a:chOff x="6187225" y="2884431"/>
                <a:chExt cx="386987" cy="335055"/>
              </a:xfrm>
            </p:grpSpPr>
            <p:sp>
              <p:nvSpPr>
                <p:cNvPr id="501" name="모서리가 둥근 직사각형 500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5" name="모서리가 둥근 직사각형 504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7" name="모서리가 둥근 직사각형 506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8" name="모서리가 둥근 직사각형 507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96" name="그룹 495"/>
              <p:cNvGrpSpPr/>
              <p:nvPr/>
            </p:nvGrpSpPr>
            <p:grpSpPr>
              <a:xfrm flipH="1">
                <a:off x="6839751" y="2686512"/>
                <a:ext cx="386987" cy="335055"/>
                <a:chOff x="6187225" y="2884431"/>
                <a:chExt cx="386987" cy="335055"/>
              </a:xfrm>
            </p:grpSpPr>
            <p:sp>
              <p:nvSpPr>
                <p:cNvPr id="497" name="모서리가 둥근 직사각형 496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8" name="모서리가 둥근 직사각형 497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9" name="모서리가 둥근 직사각형 498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0" name="모서리가 둥근 직사각형 499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482" name="양쪽 모서리가 둥근 사각형 481"/>
            <p:cNvSpPr/>
            <p:nvPr/>
          </p:nvSpPr>
          <p:spPr>
            <a:xfrm>
              <a:off x="3778038" y="3215600"/>
              <a:ext cx="30071" cy="42625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2271147" y="4091440"/>
              <a:ext cx="1438602" cy="1377755"/>
              <a:chOff x="2271147" y="4091440"/>
              <a:chExt cx="1438602" cy="1377755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2576047" y="4959184"/>
                <a:ext cx="1133702" cy="501495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23" name="그룹 622"/>
              <p:cNvGrpSpPr/>
              <p:nvPr/>
            </p:nvGrpSpPr>
            <p:grpSpPr>
              <a:xfrm>
                <a:off x="2271147" y="4091440"/>
                <a:ext cx="441773" cy="1377755"/>
                <a:chOff x="5700397" y="-2338085"/>
                <a:chExt cx="1843234" cy="5748488"/>
              </a:xfrm>
            </p:grpSpPr>
            <p:grpSp>
              <p:nvGrpSpPr>
                <p:cNvPr id="624" name="그룹 623"/>
                <p:cNvGrpSpPr/>
                <p:nvPr/>
              </p:nvGrpSpPr>
              <p:grpSpPr>
                <a:xfrm>
                  <a:off x="5700397" y="-2338085"/>
                  <a:ext cx="1843234" cy="5748488"/>
                  <a:chOff x="6497474" y="1273324"/>
                  <a:chExt cx="856334" cy="2670646"/>
                </a:xfrm>
              </p:grpSpPr>
              <p:grpSp>
                <p:nvGrpSpPr>
                  <p:cNvPr id="645" name="그룹 644"/>
                  <p:cNvGrpSpPr/>
                  <p:nvPr/>
                </p:nvGrpSpPr>
                <p:grpSpPr>
                  <a:xfrm>
                    <a:off x="6497474" y="1273324"/>
                    <a:ext cx="856334" cy="1383389"/>
                    <a:chOff x="5382780" y="1263511"/>
                    <a:chExt cx="687858" cy="1131938"/>
                  </a:xfrm>
                </p:grpSpPr>
                <p:sp>
                  <p:nvSpPr>
                    <p:cNvPr id="647" name="이등변 삼각형 289"/>
                    <p:cNvSpPr/>
                    <p:nvPr/>
                  </p:nvSpPr>
                  <p:spPr>
                    <a:xfrm>
                      <a:off x="5382779" y="1263511"/>
                      <a:ext cx="687858" cy="699888"/>
                    </a:xfrm>
                    <a:custGeom>
                      <a:avLst/>
                      <a:gdLst>
                        <a:gd name="connsiteX0" fmla="*/ 0 w 838070"/>
                        <a:gd name="connsiteY0" fmla="*/ 855363 h 855363"/>
                        <a:gd name="connsiteX1" fmla="*/ 419035 w 838070"/>
                        <a:gd name="connsiteY1" fmla="*/ 0 h 855363"/>
                        <a:gd name="connsiteX2" fmla="*/ 838070 w 838070"/>
                        <a:gd name="connsiteY2" fmla="*/ 855363 h 855363"/>
                        <a:gd name="connsiteX3" fmla="*/ 0 w 838070"/>
                        <a:gd name="connsiteY3" fmla="*/ 855363 h 855363"/>
                        <a:gd name="connsiteX0" fmla="*/ 9132 w 856334"/>
                        <a:gd name="connsiteY0" fmla="*/ 855363 h 855363"/>
                        <a:gd name="connsiteX1" fmla="*/ 428167 w 856334"/>
                        <a:gd name="connsiteY1" fmla="*/ 0 h 855363"/>
                        <a:gd name="connsiteX2" fmla="*/ 847202 w 856334"/>
                        <a:gd name="connsiteY2" fmla="*/ 855363 h 855363"/>
                        <a:gd name="connsiteX3" fmla="*/ 9132 w 856334"/>
                        <a:gd name="connsiteY3" fmla="*/ 855363 h 8553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56334" h="855363">
                          <a:moveTo>
                            <a:pt x="9132" y="855363"/>
                          </a:moveTo>
                          <a:cubicBezTo>
                            <a:pt x="-60707" y="712803"/>
                            <a:pt x="288489" y="0"/>
                            <a:pt x="428167" y="0"/>
                          </a:cubicBezTo>
                          <a:cubicBezTo>
                            <a:pt x="567845" y="0"/>
                            <a:pt x="917041" y="712803"/>
                            <a:pt x="847202" y="855363"/>
                          </a:cubicBezTo>
                          <a:lnTo>
                            <a:pt x="9132" y="855363"/>
                          </a:lnTo>
                          <a:close/>
                        </a:path>
                      </a:pathLst>
                    </a:custGeom>
                    <a:solidFill>
                      <a:srgbClr val="FF5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48" name="양쪽 모서리가 둥근 사각형 647"/>
                    <p:cNvSpPr/>
                    <p:nvPr/>
                  </p:nvSpPr>
                  <p:spPr>
                    <a:xfrm rot="10800000">
                      <a:off x="5448662" y="1963401"/>
                      <a:ext cx="572550" cy="432048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FFC6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646" name="직사각형 284"/>
                  <p:cNvSpPr/>
                  <p:nvPr/>
                </p:nvSpPr>
                <p:spPr>
                  <a:xfrm>
                    <a:off x="6668740" y="2440687"/>
                    <a:ext cx="558437" cy="1503283"/>
                  </a:xfrm>
                  <a:custGeom>
                    <a:avLst/>
                    <a:gdLst>
                      <a:gd name="connsiteX0" fmla="*/ 0 w 418737"/>
                      <a:gd name="connsiteY0" fmla="*/ 0 h 1496933"/>
                      <a:gd name="connsiteX1" fmla="*/ 418737 w 418737"/>
                      <a:gd name="connsiteY1" fmla="*/ 0 h 1496933"/>
                      <a:gd name="connsiteX2" fmla="*/ 418737 w 418737"/>
                      <a:gd name="connsiteY2" fmla="*/ 1496933 h 1496933"/>
                      <a:gd name="connsiteX3" fmla="*/ 0 w 418737"/>
                      <a:gd name="connsiteY3" fmla="*/ 1496933 h 1496933"/>
                      <a:gd name="connsiteX4" fmla="*/ 0 w 418737"/>
                      <a:gd name="connsiteY4" fmla="*/ 0 h 1496933"/>
                      <a:gd name="connsiteX0" fmla="*/ 63500 w 482237"/>
                      <a:gd name="connsiteY0" fmla="*/ 0 h 1496933"/>
                      <a:gd name="connsiteX1" fmla="*/ 482237 w 482237"/>
                      <a:gd name="connsiteY1" fmla="*/ 0 h 1496933"/>
                      <a:gd name="connsiteX2" fmla="*/ 482237 w 482237"/>
                      <a:gd name="connsiteY2" fmla="*/ 1496933 h 1496933"/>
                      <a:gd name="connsiteX3" fmla="*/ 0 w 482237"/>
                      <a:gd name="connsiteY3" fmla="*/ 1496933 h 1496933"/>
                      <a:gd name="connsiteX4" fmla="*/ 63500 w 482237"/>
                      <a:gd name="connsiteY4" fmla="*/ 0 h 1496933"/>
                      <a:gd name="connsiteX0" fmla="*/ 63500 w 558437"/>
                      <a:gd name="connsiteY0" fmla="*/ 0 h 1503283"/>
                      <a:gd name="connsiteX1" fmla="*/ 482237 w 558437"/>
                      <a:gd name="connsiteY1" fmla="*/ 0 h 1503283"/>
                      <a:gd name="connsiteX2" fmla="*/ 558437 w 558437"/>
                      <a:gd name="connsiteY2" fmla="*/ 1503283 h 1503283"/>
                      <a:gd name="connsiteX3" fmla="*/ 0 w 558437"/>
                      <a:gd name="connsiteY3" fmla="*/ 1496933 h 1503283"/>
                      <a:gd name="connsiteX4" fmla="*/ 63500 w 558437"/>
                      <a:gd name="connsiteY4" fmla="*/ 0 h 1503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437" h="1503283">
                        <a:moveTo>
                          <a:pt x="63500" y="0"/>
                        </a:moveTo>
                        <a:lnTo>
                          <a:pt x="482237" y="0"/>
                        </a:lnTo>
                        <a:lnTo>
                          <a:pt x="558437" y="1503283"/>
                        </a:lnTo>
                        <a:lnTo>
                          <a:pt x="0" y="1496933"/>
                        </a:lnTo>
                        <a:lnTo>
                          <a:pt x="63500" y="0"/>
                        </a:ln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25" name="그룹 624"/>
                <p:cNvGrpSpPr/>
                <p:nvPr/>
              </p:nvGrpSpPr>
              <p:grpSpPr>
                <a:xfrm>
                  <a:off x="6139083" y="-175692"/>
                  <a:ext cx="965863" cy="385869"/>
                  <a:chOff x="5975490" y="3731912"/>
                  <a:chExt cx="540726" cy="216024"/>
                </a:xfrm>
              </p:grpSpPr>
              <p:sp>
                <p:nvSpPr>
                  <p:cNvPr id="642" name="양쪽 모서리가 둥근 사각형 641"/>
                  <p:cNvSpPr/>
                  <p:nvPr/>
                </p:nvSpPr>
                <p:spPr>
                  <a:xfrm>
                    <a:off x="597549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3" name="양쪽 모서리가 둥근 사각형 642"/>
                  <p:cNvSpPr/>
                  <p:nvPr/>
                </p:nvSpPr>
                <p:spPr>
                  <a:xfrm>
                    <a:off x="6173845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4" name="양쪽 모서리가 둥근 사각형 643"/>
                  <p:cNvSpPr/>
                  <p:nvPr/>
                </p:nvSpPr>
                <p:spPr>
                  <a:xfrm>
                    <a:off x="637220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26" name="모서리가 둥근 직사각형 625"/>
                <p:cNvSpPr/>
                <p:nvPr/>
              </p:nvSpPr>
              <p:spPr>
                <a:xfrm>
                  <a:off x="7104947" y="-689520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7" name="모서리가 둥근 직사각형 626"/>
                <p:cNvSpPr/>
                <p:nvPr/>
              </p:nvSpPr>
              <p:spPr>
                <a:xfrm>
                  <a:off x="6981132" y="-797875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8" name="모서리가 둥근 직사각형 627"/>
                <p:cNvSpPr/>
                <p:nvPr/>
              </p:nvSpPr>
              <p:spPr>
                <a:xfrm>
                  <a:off x="7104945" y="-903223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9" name="모서리가 둥근 직사각형 628"/>
                <p:cNvSpPr/>
                <p:nvPr/>
              </p:nvSpPr>
              <p:spPr>
                <a:xfrm>
                  <a:off x="6248387" y="-173479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0" name="모서리가 둥근 직사각형 629"/>
                <p:cNvSpPr/>
                <p:nvPr/>
              </p:nvSpPr>
              <p:spPr>
                <a:xfrm>
                  <a:off x="6388591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1" name="모서리가 둥근 직사각형 630"/>
                <p:cNvSpPr/>
                <p:nvPr/>
              </p:nvSpPr>
              <p:spPr>
                <a:xfrm>
                  <a:off x="6124573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32" name="그룹 631"/>
                <p:cNvGrpSpPr/>
                <p:nvPr/>
              </p:nvGrpSpPr>
              <p:grpSpPr>
                <a:xfrm>
                  <a:off x="6187225" y="628785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638" name="모서리가 둥근 직사각형 637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9" name="모서리가 둥근 직사각형 638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0" name="모서리가 둥근 직사각형 639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1" name="모서리가 둥근 직사각형 640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33" name="그룹 632"/>
                <p:cNvGrpSpPr/>
                <p:nvPr/>
              </p:nvGrpSpPr>
              <p:grpSpPr>
                <a:xfrm flipH="1">
                  <a:off x="6839751" y="2686512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634" name="모서리가 둥근 직사각형 633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5" name="모서리가 둥근 직사각형 634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6" name="모서리가 둥근 직사각형 635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7" name="모서리가 둥근 직사각형 636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47" name="그룹 46"/>
              <p:cNvGrpSpPr/>
              <p:nvPr/>
            </p:nvGrpSpPr>
            <p:grpSpPr>
              <a:xfrm>
                <a:off x="2704035" y="4912919"/>
                <a:ext cx="853813" cy="89711"/>
                <a:chOff x="2704035" y="4912919"/>
                <a:chExt cx="853813" cy="179423"/>
              </a:xfrm>
            </p:grpSpPr>
            <p:sp>
              <p:nvSpPr>
                <p:cNvPr id="43" name="양쪽 모서리가 둥근 사각형 42"/>
                <p:cNvSpPr/>
                <p:nvPr/>
              </p:nvSpPr>
              <p:spPr>
                <a:xfrm>
                  <a:off x="270403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9" name="양쪽 모서리가 둥근 사각형 648"/>
                <p:cNvSpPr/>
                <p:nvPr/>
              </p:nvSpPr>
              <p:spPr>
                <a:xfrm>
                  <a:off x="279382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0" name="양쪽 모서리가 둥근 사각형 649"/>
                <p:cNvSpPr/>
                <p:nvPr/>
              </p:nvSpPr>
              <p:spPr>
                <a:xfrm>
                  <a:off x="288361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1" name="양쪽 모서리가 둥근 사각형 650"/>
                <p:cNvSpPr/>
                <p:nvPr/>
              </p:nvSpPr>
              <p:spPr>
                <a:xfrm>
                  <a:off x="297339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2" name="양쪽 모서리가 둥근 사각형 651"/>
                <p:cNvSpPr/>
                <p:nvPr/>
              </p:nvSpPr>
              <p:spPr>
                <a:xfrm>
                  <a:off x="3063187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3" name="양쪽 모서리가 둥근 사각형 652"/>
                <p:cNvSpPr/>
                <p:nvPr/>
              </p:nvSpPr>
              <p:spPr>
                <a:xfrm>
                  <a:off x="315297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4" name="양쪽 모서리가 둥근 사각형 653"/>
                <p:cNvSpPr/>
                <p:nvPr/>
              </p:nvSpPr>
              <p:spPr>
                <a:xfrm>
                  <a:off x="324276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5" name="양쪽 모서리가 둥근 사각형 654"/>
                <p:cNvSpPr/>
                <p:nvPr/>
              </p:nvSpPr>
              <p:spPr>
                <a:xfrm>
                  <a:off x="333255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6" name="양쪽 모서리가 둥근 사각형 655"/>
                <p:cNvSpPr/>
                <p:nvPr/>
              </p:nvSpPr>
              <p:spPr>
                <a:xfrm>
                  <a:off x="342233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7" name="양쪽 모서리가 둥근 사각형 656"/>
                <p:cNvSpPr/>
                <p:nvPr/>
              </p:nvSpPr>
              <p:spPr>
                <a:xfrm>
                  <a:off x="351212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9" name="그룹 48"/>
              <p:cNvGrpSpPr/>
              <p:nvPr/>
            </p:nvGrpSpPr>
            <p:grpSpPr>
              <a:xfrm>
                <a:off x="2734474" y="5053123"/>
                <a:ext cx="89023" cy="51895"/>
                <a:chOff x="2734474" y="5053123"/>
                <a:chExt cx="89023" cy="51895"/>
              </a:xfrm>
            </p:grpSpPr>
            <p:sp>
              <p:nvSpPr>
                <p:cNvPr id="658" name="모서리가 둥근 직사각형 657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0" name="모서리가 둥근 직사각형 659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3426536" y="5319305"/>
                <a:ext cx="159884" cy="50994"/>
                <a:chOff x="3426536" y="5081432"/>
                <a:chExt cx="159884" cy="50994"/>
              </a:xfrm>
            </p:grpSpPr>
            <p:sp>
              <p:nvSpPr>
                <p:cNvPr id="659" name="모서리가 둥근 직사각형 658"/>
                <p:cNvSpPr/>
                <p:nvPr/>
              </p:nvSpPr>
              <p:spPr>
                <a:xfrm flipH="1">
                  <a:off x="3489040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1" name="모서리가 둥근 직사각형 660"/>
                <p:cNvSpPr/>
                <p:nvPr/>
              </p:nvSpPr>
              <p:spPr>
                <a:xfrm flipH="1">
                  <a:off x="3426536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2" name="모서리가 둥근 직사각형 661"/>
                <p:cNvSpPr/>
                <p:nvPr/>
              </p:nvSpPr>
              <p:spPr>
                <a:xfrm flipH="1">
                  <a:off x="3527071" y="5108840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63" name="그룹 662"/>
              <p:cNvGrpSpPr/>
              <p:nvPr/>
            </p:nvGrpSpPr>
            <p:grpSpPr>
              <a:xfrm>
                <a:off x="3244741" y="5312650"/>
                <a:ext cx="89023" cy="51895"/>
                <a:chOff x="2734474" y="5053123"/>
                <a:chExt cx="89023" cy="51895"/>
              </a:xfrm>
            </p:grpSpPr>
            <p:sp>
              <p:nvSpPr>
                <p:cNvPr id="664" name="모서리가 둥근 직사각형 663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5" name="모서리가 둥근 직사각형 664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667" name="그룹 666"/>
            <p:cNvGrpSpPr/>
            <p:nvPr/>
          </p:nvGrpSpPr>
          <p:grpSpPr>
            <a:xfrm flipH="1">
              <a:off x="5476274" y="4091440"/>
              <a:ext cx="1438602" cy="1377755"/>
              <a:chOff x="2271147" y="4091440"/>
              <a:chExt cx="1438602" cy="1377755"/>
            </a:xfrm>
          </p:grpSpPr>
          <p:sp>
            <p:nvSpPr>
              <p:cNvPr id="668" name="직사각형 667"/>
              <p:cNvSpPr/>
              <p:nvPr/>
            </p:nvSpPr>
            <p:spPr>
              <a:xfrm>
                <a:off x="2576047" y="4959184"/>
                <a:ext cx="1133702" cy="501495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69" name="그룹 668"/>
              <p:cNvGrpSpPr/>
              <p:nvPr/>
            </p:nvGrpSpPr>
            <p:grpSpPr>
              <a:xfrm>
                <a:off x="2271147" y="4091440"/>
                <a:ext cx="441773" cy="1377755"/>
                <a:chOff x="5700397" y="-2338085"/>
                <a:chExt cx="1843234" cy="5748488"/>
              </a:xfrm>
            </p:grpSpPr>
            <p:grpSp>
              <p:nvGrpSpPr>
                <p:cNvPr id="691" name="그룹 690"/>
                <p:cNvGrpSpPr/>
                <p:nvPr/>
              </p:nvGrpSpPr>
              <p:grpSpPr>
                <a:xfrm>
                  <a:off x="5700397" y="-2338085"/>
                  <a:ext cx="1843234" cy="5748488"/>
                  <a:chOff x="6497474" y="1273324"/>
                  <a:chExt cx="856334" cy="2670646"/>
                </a:xfrm>
              </p:grpSpPr>
              <p:grpSp>
                <p:nvGrpSpPr>
                  <p:cNvPr id="712" name="그룹 711"/>
                  <p:cNvGrpSpPr/>
                  <p:nvPr/>
                </p:nvGrpSpPr>
                <p:grpSpPr>
                  <a:xfrm>
                    <a:off x="6497474" y="1273324"/>
                    <a:ext cx="856334" cy="1383389"/>
                    <a:chOff x="5382780" y="1263511"/>
                    <a:chExt cx="687858" cy="1131938"/>
                  </a:xfrm>
                </p:grpSpPr>
                <p:sp>
                  <p:nvSpPr>
                    <p:cNvPr id="714" name="이등변 삼각형 289"/>
                    <p:cNvSpPr/>
                    <p:nvPr/>
                  </p:nvSpPr>
                  <p:spPr>
                    <a:xfrm>
                      <a:off x="5382779" y="1263511"/>
                      <a:ext cx="687858" cy="699888"/>
                    </a:xfrm>
                    <a:custGeom>
                      <a:avLst/>
                      <a:gdLst>
                        <a:gd name="connsiteX0" fmla="*/ 0 w 838070"/>
                        <a:gd name="connsiteY0" fmla="*/ 855363 h 855363"/>
                        <a:gd name="connsiteX1" fmla="*/ 419035 w 838070"/>
                        <a:gd name="connsiteY1" fmla="*/ 0 h 855363"/>
                        <a:gd name="connsiteX2" fmla="*/ 838070 w 838070"/>
                        <a:gd name="connsiteY2" fmla="*/ 855363 h 855363"/>
                        <a:gd name="connsiteX3" fmla="*/ 0 w 838070"/>
                        <a:gd name="connsiteY3" fmla="*/ 855363 h 855363"/>
                        <a:gd name="connsiteX0" fmla="*/ 9132 w 856334"/>
                        <a:gd name="connsiteY0" fmla="*/ 855363 h 855363"/>
                        <a:gd name="connsiteX1" fmla="*/ 428167 w 856334"/>
                        <a:gd name="connsiteY1" fmla="*/ 0 h 855363"/>
                        <a:gd name="connsiteX2" fmla="*/ 847202 w 856334"/>
                        <a:gd name="connsiteY2" fmla="*/ 855363 h 855363"/>
                        <a:gd name="connsiteX3" fmla="*/ 9132 w 856334"/>
                        <a:gd name="connsiteY3" fmla="*/ 855363 h 8553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56334" h="855363">
                          <a:moveTo>
                            <a:pt x="9132" y="855363"/>
                          </a:moveTo>
                          <a:cubicBezTo>
                            <a:pt x="-60707" y="712803"/>
                            <a:pt x="288489" y="0"/>
                            <a:pt x="428167" y="0"/>
                          </a:cubicBezTo>
                          <a:cubicBezTo>
                            <a:pt x="567845" y="0"/>
                            <a:pt x="917041" y="712803"/>
                            <a:pt x="847202" y="855363"/>
                          </a:cubicBezTo>
                          <a:lnTo>
                            <a:pt x="9132" y="855363"/>
                          </a:lnTo>
                          <a:close/>
                        </a:path>
                      </a:pathLst>
                    </a:custGeom>
                    <a:solidFill>
                      <a:srgbClr val="FF5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15" name="양쪽 모서리가 둥근 사각형 714"/>
                    <p:cNvSpPr/>
                    <p:nvPr/>
                  </p:nvSpPr>
                  <p:spPr>
                    <a:xfrm rot="10800000">
                      <a:off x="5448662" y="1963401"/>
                      <a:ext cx="572550" cy="432048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FFC6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713" name="직사각형 284"/>
                  <p:cNvSpPr/>
                  <p:nvPr/>
                </p:nvSpPr>
                <p:spPr>
                  <a:xfrm>
                    <a:off x="6668740" y="2440687"/>
                    <a:ext cx="558437" cy="1503283"/>
                  </a:xfrm>
                  <a:custGeom>
                    <a:avLst/>
                    <a:gdLst>
                      <a:gd name="connsiteX0" fmla="*/ 0 w 418737"/>
                      <a:gd name="connsiteY0" fmla="*/ 0 h 1496933"/>
                      <a:gd name="connsiteX1" fmla="*/ 418737 w 418737"/>
                      <a:gd name="connsiteY1" fmla="*/ 0 h 1496933"/>
                      <a:gd name="connsiteX2" fmla="*/ 418737 w 418737"/>
                      <a:gd name="connsiteY2" fmla="*/ 1496933 h 1496933"/>
                      <a:gd name="connsiteX3" fmla="*/ 0 w 418737"/>
                      <a:gd name="connsiteY3" fmla="*/ 1496933 h 1496933"/>
                      <a:gd name="connsiteX4" fmla="*/ 0 w 418737"/>
                      <a:gd name="connsiteY4" fmla="*/ 0 h 1496933"/>
                      <a:gd name="connsiteX0" fmla="*/ 63500 w 482237"/>
                      <a:gd name="connsiteY0" fmla="*/ 0 h 1496933"/>
                      <a:gd name="connsiteX1" fmla="*/ 482237 w 482237"/>
                      <a:gd name="connsiteY1" fmla="*/ 0 h 1496933"/>
                      <a:gd name="connsiteX2" fmla="*/ 482237 w 482237"/>
                      <a:gd name="connsiteY2" fmla="*/ 1496933 h 1496933"/>
                      <a:gd name="connsiteX3" fmla="*/ 0 w 482237"/>
                      <a:gd name="connsiteY3" fmla="*/ 1496933 h 1496933"/>
                      <a:gd name="connsiteX4" fmla="*/ 63500 w 482237"/>
                      <a:gd name="connsiteY4" fmla="*/ 0 h 1496933"/>
                      <a:gd name="connsiteX0" fmla="*/ 63500 w 558437"/>
                      <a:gd name="connsiteY0" fmla="*/ 0 h 1503283"/>
                      <a:gd name="connsiteX1" fmla="*/ 482237 w 558437"/>
                      <a:gd name="connsiteY1" fmla="*/ 0 h 1503283"/>
                      <a:gd name="connsiteX2" fmla="*/ 558437 w 558437"/>
                      <a:gd name="connsiteY2" fmla="*/ 1503283 h 1503283"/>
                      <a:gd name="connsiteX3" fmla="*/ 0 w 558437"/>
                      <a:gd name="connsiteY3" fmla="*/ 1496933 h 1503283"/>
                      <a:gd name="connsiteX4" fmla="*/ 63500 w 558437"/>
                      <a:gd name="connsiteY4" fmla="*/ 0 h 1503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437" h="1503283">
                        <a:moveTo>
                          <a:pt x="63500" y="0"/>
                        </a:moveTo>
                        <a:lnTo>
                          <a:pt x="482237" y="0"/>
                        </a:lnTo>
                        <a:lnTo>
                          <a:pt x="558437" y="1503283"/>
                        </a:lnTo>
                        <a:lnTo>
                          <a:pt x="0" y="1496933"/>
                        </a:lnTo>
                        <a:lnTo>
                          <a:pt x="63500" y="0"/>
                        </a:ln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92" name="그룹 691"/>
                <p:cNvGrpSpPr/>
                <p:nvPr/>
              </p:nvGrpSpPr>
              <p:grpSpPr>
                <a:xfrm>
                  <a:off x="6139083" y="-175692"/>
                  <a:ext cx="965863" cy="385869"/>
                  <a:chOff x="5975490" y="3731912"/>
                  <a:chExt cx="540726" cy="216024"/>
                </a:xfrm>
              </p:grpSpPr>
              <p:sp>
                <p:nvSpPr>
                  <p:cNvPr id="709" name="양쪽 모서리가 둥근 사각형 708"/>
                  <p:cNvSpPr/>
                  <p:nvPr/>
                </p:nvSpPr>
                <p:spPr>
                  <a:xfrm>
                    <a:off x="597549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10" name="양쪽 모서리가 둥근 사각형 709"/>
                  <p:cNvSpPr/>
                  <p:nvPr/>
                </p:nvSpPr>
                <p:spPr>
                  <a:xfrm>
                    <a:off x="6173845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11" name="양쪽 모서리가 둥근 사각형 710"/>
                  <p:cNvSpPr/>
                  <p:nvPr/>
                </p:nvSpPr>
                <p:spPr>
                  <a:xfrm>
                    <a:off x="637220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93" name="모서리가 둥근 직사각형 692"/>
                <p:cNvSpPr/>
                <p:nvPr/>
              </p:nvSpPr>
              <p:spPr>
                <a:xfrm>
                  <a:off x="7104947" y="-689520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4" name="모서리가 둥근 직사각형 693"/>
                <p:cNvSpPr/>
                <p:nvPr/>
              </p:nvSpPr>
              <p:spPr>
                <a:xfrm>
                  <a:off x="6981132" y="-797875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5" name="모서리가 둥근 직사각형 694"/>
                <p:cNvSpPr/>
                <p:nvPr/>
              </p:nvSpPr>
              <p:spPr>
                <a:xfrm>
                  <a:off x="7104945" y="-903223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6" name="모서리가 둥근 직사각형 695"/>
                <p:cNvSpPr/>
                <p:nvPr/>
              </p:nvSpPr>
              <p:spPr>
                <a:xfrm>
                  <a:off x="6248387" y="-173479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7" name="모서리가 둥근 직사각형 696"/>
                <p:cNvSpPr/>
                <p:nvPr/>
              </p:nvSpPr>
              <p:spPr>
                <a:xfrm>
                  <a:off x="6388591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8" name="모서리가 둥근 직사각형 697"/>
                <p:cNvSpPr/>
                <p:nvPr/>
              </p:nvSpPr>
              <p:spPr>
                <a:xfrm>
                  <a:off x="6124573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99" name="그룹 698"/>
                <p:cNvGrpSpPr/>
                <p:nvPr/>
              </p:nvGrpSpPr>
              <p:grpSpPr>
                <a:xfrm>
                  <a:off x="6187225" y="628785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705" name="모서리가 둥근 직사각형 704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6" name="모서리가 둥근 직사각형 705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7" name="모서리가 둥근 직사각형 706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8" name="모서리가 둥근 직사각형 707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00" name="그룹 699"/>
                <p:cNvGrpSpPr/>
                <p:nvPr/>
              </p:nvGrpSpPr>
              <p:grpSpPr>
                <a:xfrm flipH="1">
                  <a:off x="6839751" y="2686512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701" name="모서리가 둥근 직사각형 700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2" name="모서리가 둥근 직사각형 701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3" name="모서리가 둥근 직사각형 702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4" name="모서리가 둥근 직사각형 703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670" name="그룹 669"/>
              <p:cNvGrpSpPr/>
              <p:nvPr/>
            </p:nvGrpSpPr>
            <p:grpSpPr>
              <a:xfrm>
                <a:off x="2704035" y="4912919"/>
                <a:ext cx="853813" cy="89711"/>
                <a:chOff x="2704035" y="4912919"/>
                <a:chExt cx="853813" cy="179423"/>
              </a:xfrm>
            </p:grpSpPr>
            <p:sp>
              <p:nvSpPr>
                <p:cNvPr id="681" name="양쪽 모서리가 둥근 사각형 680"/>
                <p:cNvSpPr/>
                <p:nvPr/>
              </p:nvSpPr>
              <p:spPr>
                <a:xfrm>
                  <a:off x="270403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2" name="양쪽 모서리가 둥근 사각형 681"/>
                <p:cNvSpPr/>
                <p:nvPr/>
              </p:nvSpPr>
              <p:spPr>
                <a:xfrm>
                  <a:off x="279382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3" name="양쪽 모서리가 둥근 사각형 682"/>
                <p:cNvSpPr/>
                <p:nvPr/>
              </p:nvSpPr>
              <p:spPr>
                <a:xfrm>
                  <a:off x="288361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4" name="양쪽 모서리가 둥근 사각형 683"/>
                <p:cNvSpPr/>
                <p:nvPr/>
              </p:nvSpPr>
              <p:spPr>
                <a:xfrm>
                  <a:off x="297339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5" name="양쪽 모서리가 둥근 사각형 684"/>
                <p:cNvSpPr/>
                <p:nvPr/>
              </p:nvSpPr>
              <p:spPr>
                <a:xfrm>
                  <a:off x="3063187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6" name="양쪽 모서리가 둥근 사각형 685"/>
                <p:cNvSpPr/>
                <p:nvPr/>
              </p:nvSpPr>
              <p:spPr>
                <a:xfrm>
                  <a:off x="315297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7" name="양쪽 모서리가 둥근 사각형 686"/>
                <p:cNvSpPr/>
                <p:nvPr/>
              </p:nvSpPr>
              <p:spPr>
                <a:xfrm>
                  <a:off x="324276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8" name="양쪽 모서리가 둥근 사각형 687"/>
                <p:cNvSpPr/>
                <p:nvPr/>
              </p:nvSpPr>
              <p:spPr>
                <a:xfrm>
                  <a:off x="333255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9" name="양쪽 모서리가 둥근 사각형 688"/>
                <p:cNvSpPr/>
                <p:nvPr/>
              </p:nvSpPr>
              <p:spPr>
                <a:xfrm>
                  <a:off x="342233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0" name="양쪽 모서리가 둥근 사각형 689"/>
                <p:cNvSpPr/>
                <p:nvPr/>
              </p:nvSpPr>
              <p:spPr>
                <a:xfrm>
                  <a:off x="351212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71" name="그룹 670"/>
              <p:cNvGrpSpPr/>
              <p:nvPr/>
            </p:nvGrpSpPr>
            <p:grpSpPr>
              <a:xfrm>
                <a:off x="2734474" y="5053123"/>
                <a:ext cx="89023" cy="51895"/>
                <a:chOff x="2734474" y="5053123"/>
                <a:chExt cx="89023" cy="51895"/>
              </a:xfrm>
            </p:grpSpPr>
            <p:sp>
              <p:nvSpPr>
                <p:cNvPr id="679" name="모서리가 둥근 직사각형 678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0" name="모서리가 둥근 직사각형 679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72" name="그룹 671"/>
              <p:cNvGrpSpPr/>
              <p:nvPr/>
            </p:nvGrpSpPr>
            <p:grpSpPr>
              <a:xfrm>
                <a:off x="3426536" y="5319305"/>
                <a:ext cx="159884" cy="50994"/>
                <a:chOff x="3426536" y="5081432"/>
                <a:chExt cx="159884" cy="50994"/>
              </a:xfrm>
            </p:grpSpPr>
            <p:sp>
              <p:nvSpPr>
                <p:cNvPr id="676" name="모서리가 둥근 직사각형 675"/>
                <p:cNvSpPr/>
                <p:nvPr/>
              </p:nvSpPr>
              <p:spPr>
                <a:xfrm flipH="1">
                  <a:off x="3489040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7" name="모서리가 둥근 직사각형 676"/>
                <p:cNvSpPr/>
                <p:nvPr/>
              </p:nvSpPr>
              <p:spPr>
                <a:xfrm flipH="1">
                  <a:off x="3426536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8" name="모서리가 둥근 직사각형 677"/>
                <p:cNvSpPr/>
                <p:nvPr/>
              </p:nvSpPr>
              <p:spPr>
                <a:xfrm flipH="1">
                  <a:off x="3527071" y="5108840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73" name="그룹 672"/>
              <p:cNvGrpSpPr/>
              <p:nvPr/>
            </p:nvGrpSpPr>
            <p:grpSpPr>
              <a:xfrm>
                <a:off x="3244741" y="5312650"/>
                <a:ext cx="89023" cy="51895"/>
                <a:chOff x="2734474" y="5053123"/>
                <a:chExt cx="89023" cy="51895"/>
              </a:xfrm>
            </p:grpSpPr>
            <p:sp>
              <p:nvSpPr>
                <p:cNvPr id="674" name="모서리가 둥근 직사각형 673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5" name="모서리가 둥근 직사각형 674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25" name="그룹 124"/>
          <p:cNvGrpSpPr/>
          <p:nvPr/>
        </p:nvGrpSpPr>
        <p:grpSpPr>
          <a:xfrm>
            <a:off x="1012451" y="4782408"/>
            <a:ext cx="6434234" cy="694817"/>
            <a:chOff x="1357642" y="4782408"/>
            <a:chExt cx="6434234" cy="694817"/>
          </a:xfrm>
        </p:grpSpPr>
        <p:grpSp>
          <p:nvGrpSpPr>
            <p:cNvPr id="124" name="그룹 123"/>
            <p:cNvGrpSpPr/>
            <p:nvPr/>
          </p:nvGrpSpPr>
          <p:grpSpPr>
            <a:xfrm>
              <a:off x="1357642" y="4782408"/>
              <a:ext cx="699596" cy="677781"/>
              <a:chOff x="1357642" y="4782408"/>
              <a:chExt cx="699596" cy="677781"/>
            </a:xfrm>
          </p:grpSpPr>
          <p:grpSp>
            <p:nvGrpSpPr>
              <p:cNvPr id="549" name="그룹 548"/>
              <p:cNvGrpSpPr/>
              <p:nvPr/>
            </p:nvGrpSpPr>
            <p:grpSpPr>
              <a:xfrm>
                <a:off x="1678534" y="4782408"/>
                <a:ext cx="378704" cy="677781"/>
                <a:chOff x="3942340" y="2065700"/>
                <a:chExt cx="575770" cy="1030476"/>
              </a:xfrm>
            </p:grpSpPr>
            <p:sp>
              <p:nvSpPr>
                <p:cNvPr id="550" name="양쪽 모서리가 둥근 사각형 549"/>
                <p:cNvSpPr/>
                <p:nvPr/>
              </p:nvSpPr>
              <p:spPr>
                <a:xfrm>
                  <a:off x="4201190" y="2281436"/>
                  <a:ext cx="45719" cy="5046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1" name="양쪽 모서리가 둥근 사각형 550"/>
                <p:cNvSpPr/>
                <p:nvPr/>
              </p:nvSpPr>
              <p:spPr>
                <a:xfrm>
                  <a:off x="3995963" y="2786053"/>
                  <a:ext cx="468525" cy="20087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2" name="양쪽 모서리가 둥근 사각형 551"/>
                <p:cNvSpPr/>
                <p:nvPr/>
              </p:nvSpPr>
              <p:spPr>
                <a:xfrm rot="10800000">
                  <a:off x="3942340" y="2983649"/>
                  <a:ext cx="575770" cy="11252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53" name="그룹 552"/>
                <p:cNvGrpSpPr/>
                <p:nvPr/>
              </p:nvGrpSpPr>
              <p:grpSpPr>
                <a:xfrm rot="20171974">
                  <a:off x="4098948" y="2791419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573" name="타원 572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4" name="타원 573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5" name="타원 574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6" name="타원 575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7" name="타원 576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54" name="그룹 553"/>
                <p:cNvGrpSpPr/>
                <p:nvPr/>
              </p:nvGrpSpPr>
              <p:grpSpPr>
                <a:xfrm rot="17501561">
                  <a:off x="4346994" y="2802378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568" name="타원 567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9" name="타원 568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0" name="타원 569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1" name="타원 570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2" name="타원 571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55" name="그룹 554"/>
                <p:cNvGrpSpPr/>
                <p:nvPr/>
              </p:nvGrpSpPr>
              <p:grpSpPr>
                <a:xfrm rot="602786">
                  <a:off x="4034174" y="2854034"/>
                  <a:ext cx="113495" cy="121926"/>
                  <a:chOff x="3800295" y="1933967"/>
                  <a:chExt cx="323441" cy="347469"/>
                </a:xfrm>
              </p:grpSpPr>
              <p:sp>
                <p:nvSpPr>
                  <p:cNvPr id="563" name="타원 562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4" name="타원 563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5" name="타원 564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6" name="타원 565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7" name="타원 566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56" name="그룹 555"/>
                <p:cNvGrpSpPr/>
                <p:nvPr/>
              </p:nvGrpSpPr>
              <p:grpSpPr>
                <a:xfrm rot="324920">
                  <a:off x="4033756" y="2794870"/>
                  <a:ext cx="60432" cy="64922"/>
                  <a:chOff x="3800295" y="1933967"/>
                  <a:chExt cx="323441" cy="347469"/>
                </a:xfrm>
              </p:grpSpPr>
              <p:sp>
                <p:nvSpPr>
                  <p:cNvPr id="558" name="타원 557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9" name="타원 558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0" name="타원 559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1" name="타원 560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2" name="타원 561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57" name="사다리꼴 55"/>
                <p:cNvSpPr/>
                <p:nvPr/>
              </p:nvSpPr>
              <p:spPr>
                <a:xfrm>
                  <a:off x="4052872" y="2065700"/>
                  <a:ext cx="335946" cy="513483"/>
                </a:xfrm>
                <a:custGeom>
                  <a:avLst/>
                  <a:gdLst>
                    <a:gd name="connsiteX0" fmla="*/ 0 w 316512"/>
                    <a:gd name="connsiteY0" fmla="*/ 540341 h 540341"/>
                    <a:gd name="connsiteX1" fmla="*/ 79128 w 316512"/>
                    <a:gd name="connsiteY1" fmla="*/ 0 h 540341"/>
                    <a:gd name="connsiteX2" fmla="*/ 237384 w 316512"/>
                    <a:gd name="connsiteY2" fmla="*/ 0 h 540341"/>
                    <a:gd name="connsiteX3" fmla="*/ 316512 w 316512"/>
                    <a:gd name="connsiteY3" fmla="*/ 540341 h 540341"/>
                    <a:gd name="connsiteX4" fmla="*/ 0 w 316512"/>
                    <a:gd name="connsiteY4" fmla="*/ 540341 h 540341"/>
                    <a:gd name="connsiteX0" fmla="*/ 0 w 327294"/>
                    <a:gd name="connsiteY0" fmla="*/ 540341 h 540341"/>
                    <a:gd name="connsiteX1" fmla="*/ 79128 w 327294"/>
                    <a:gd name="connsiteY1" fmla="*/ 0 h 540341"/>
                    <a:gd name="connsiteX2" fmla="*/ 237384 w 327294"/>
                    <a:gd name="connsiteY2" fmla="*/ 0 h 540341"/>
                    <a:gd name="connsiteX3" fmla="*/ 316512 w 327294"/>
                    <a:gd name="connsiteY3" fmla="*/ 540341 h 540341"/>
                    <a:gd name="connsiteX4" fmla="*/ 0 w 327294"/>
                    <a:gd name="connsiteY4" fmla="*/ 540341 h 540341"/>
                    <a:gd name="connsiteX0" fmla="*/ 10782 w 338076"/>
                    <a:gd name="connsiteY0" fmla="*/ 540341 h 540341"/>
                    <a:gd name="connsiteX1" fmla="*/ 89910 w 338076"/>
                    <a:gd name="connsiteY1" fmla="*/ 0 h 540341"/>
                    <a:gd name="connsiteX2" fmla="*/ 248166 w 338076"/>
                    <a:gd name="connsiteY2" fmla="*/ 0 h 540341"/>
                    <a:gd name="connsiteX3" fmla="*/ 327294 w 338076"/>
                    <a:gd name="connsiteY3" fmla="*/ 540341 h 540341"/>
                    <a:gd name="connsiteX4" fmla="*/ 10782 w 338076"/>
                    <a:gd name="connsiteY4" fmla="*/ 540341 h 540341"/>
                    <a:gd name="connsiteX0" fmla="*/ 10782 w 339362"/>
                    <a:gd name="connsiteY0" fmla="*/ 540341 h 540341"/>
                    <a:gd name="connsiteX1" fmla="*/ 89910 w 339362"/>
                    <a:gd name="connsiteY1" fmla="*/ 0 h 540341"/>
                    <a:gd name="connsiteX2" fmla="*/ 248166 w 339362"/>
                    <a:gd name="connsiteY2" fmla="*/ 0 h 540341"/>
                    <a:gd name="connsiteX3" fmla="*/ 327294 w 339362"/>
                    <a:gd name="connsiteY3" fmla="*/ 540341 h 540341"/>
                    <a:gd name="connsiteX4" fmla="*/ 10782 w 339362"/>
                    <a:gd name="connsiteY4" fmla="*/ 540341 h 540341"/>
                    <a:gd name="connsiteX0" fmla="*/ 12068 w 340648"/>
                    <a:gd name="connsiteY0" fmla="*/ 540341 h 540341"/>
                    <a:gd name="connsiteX1" fmla="*/ 91196 w 340648"/>
                    <a:gd name="connsiteY1" fmla="*/ 0 h 540341"/>
                    <a:gd name="connsiteX2" fmla="*/ 249452 w 340648"/>
                    <a:gd name="connsiteY2" fmla="*/ 0 h 540341"/>
                    <a:gd name="connsiteX3" fmla="*/ 328580 w 340648"/>
                    <a:gd name="connsiteY3" fmla="*/ 540341 h 540341"/>
                    <a:gd name="connsiteX4" fmla="*/ 12068 w 340648"/>
                    <a:gd name="connsiteY4" fmla="*/ 540341 h 540341"/>
                    <a:gd name="connsiteX0" fmla="*/ 9716 w 335946"/>
                    <a:gd name="connsiteY0" fmla="*/ 581067 h 581067"/>
                    <a:gd name="connsiteX1" fmla="*/ 88844 w 335946"/>
                    <a:gd name="connsiteY1" fmla="*/ 40726 h 581067"/>
                    <a:gd name="connsiteX2" fmla="*/ 167882 w 335946"/>
                    <a:gd name="connsiteY2" fmla="*/ 38047 h 581067"/>
                    <a:gd name="connsiteX3" fmla="*/ 247100 w 335946"/>
                    <a:gd name="connsiteY3" fmla="*/ 40726 h 581067"/>
                    <a:gd name="connsiteX4" fmla="*/ 326228 w 335946"/>
                    <a:gd name="connsiteY4" fmla="*/ 581067 h 581067"/>
                    <a:gd name="connsiteX5" fmla="*/ 9716 w 335946"/>
                    <a:gd name="connsiteY5" fmla="*/ 581067 h 581067"/>
                    <a:gd name="connsiteX0" fmla="*/ 9716 w 335946"/>
                    <a:gd name="connsiteY0" fmla="*/ 669226 h 669226"/>
                    <a:gd name="connsiteX1" fmla="*/ 88844 w 335946"/>
                    <a:gd name="connsiteY1" fmla="*/ 128885 h 669226"/>
                    <a:gd name="connsiteX2" fmla="*/ 167882 w 335946"/>
                    <a:gd name="connsiteY2" fmla="*/ 0 h 669226"/>
                    <a:gd name="connsiteX3" fmla="*/ 247100 w 335946"/>
                    <a:gd name="connsiteY3" fmla="*/ 128885 h 669226"/>
                    <a:gd name="connsiteX4" fmla="*/ 326228 w 335946"/>
                    <a:gd name="connsiteY4" fmla="*/ 669226 h 669226"/>
                    <a:gd name="connsiteX5" fmla="*/ 9716 w 335946"/>
                    <a:gd name="connsiteY5" fmla="*/ 669226 h 669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946" h="669226">
                      <a:moveTo>
                        <a:pt x="9716" y="669226"/>
                      </a:moveTo>
                      <a:cubicBezTo>
                        <a:pt x="-29848" y="579169"/>
                        <a:pt x="62483" y="240423"/>
                        <a:pt x="88844" y="128885"/>
                      </a:cubicBezTo>
                      <a:cubicBezTo>
                        <a:pt x="115205" y="17347"/>
                        <a:pt x="141536" y="893"/>
                        <a:pt x="167882" y="0"/>
                      </a:cubicBezTo>
                      <a:cubicBezTo>
                        <a:pt x="194288" y="893"/>
                        <a:pt x="220709" y="17347"/>
                        <a:pt x="247100" y="128885"/>
                      </a:cubicBezTo>
                      <a:cubicBezTo>
                        <a:pt x="273491" y="240423"/>
                        <a:pt x="365792" y="579169"/>
                        <a:pt x="326228" y="669226"/>
                      </a:cubicBezTo>
                      <a:cubicBezTo>
                        <a:pt x="286664" y="759283"/>
                        <a:pt x="49280" y="759283"/>
                        <a:pt x="9716" y="669226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44" name="그룹 743"/>
              <p:cNvGrpSpPr/>
              <p:nvPr/>
            </p:nvGrpSpPr>
            <p:grpSpPr>
              <a:xfrm>
                <a:off x="1357642" y="4885878"/>
                <a:ext cx="320891" cy="574311"/>
                <a:chOff x="3942340" y="2065700"/>
                <a:chExt cx="575770" cy="1030476"/>
              </a:xfrm>
            </p:grpSpPr>
            <p:sp>
              <p:nvSpPr>
                <p:cNvPr id="745" name="양쪽 모서리가 둥근 사각형 744"/>
                <p:cNvSpPr/>
                <p:nvPr/>
              </p:nvSpPr>
              <p:spPr>
                <a:xfrm>
                  <a:off x="4201190" y="2281436"/>
                  <a:ext cx="45719" cy="5046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6" name="양쪽 모서리가 둥근 사각형 745"/>
                <p:cNvSpPr/>
                <p:nvPr/>
              </p:nvSpPr>
              <p:spPr>
                <a:xfrm>
                  <a:off x="3995963" y="2786053"/>
                  <a:ext cx="468525" cy="20087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7" name="양쪽 모서리가 둥근 사각형 746"/>
                <p:cNvSpPr/>
                <p:nvPr/>
              </p:nvSpPr>
              <p:spPr>
                <a:xfrm rot="10800000">
                  <a:off x="3942340" y="2983649"/>
                  <a:ext cx="575770" cy="11252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48" name="그룹 747"/>
                <p:cNvGrpSpPr/>
                <p:nvPr/>
              </p:nvGrpSpPr>
              <p:grpSpPr>
                <a:xfrm rot="20171974">
                  <a:off x="4098948" y="2791419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768" name="타원 767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9" name="타원 768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0" name="타원 769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1" name="타원 770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2" name="타원 771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49" name="그룹 748"/>
                <p:cNvGrpSpPr/>
                <p:nvPr/>
              </p:nvGrpSpPr>
              <p:grpSpPr>
                <a:xfrm rot="17501561">
                  <a:off x="4346994" y="2802378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763" name="타원 762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4" name="타원 763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5" name="타원 764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6" name="타원 765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7" name="타원 766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50" name="그룹 749"/>
                <p:cNvGrpSpPr/>
                <p:nvPr/>
              </p:nvGrpSpPr>
              <p:grpSpPr>
                <a:xfrm rot="602786">
                  <a:off x="4034174" y="2854034"/>
                  <a:ext cx="113495" cy="121926"/>
                  <a:chOff x="3800295" y="1933967"/>
                  <a:chExt cx="323441" cy="347469"/>
                </a:xfrm>
              </p:grpSpPr>
              <p:sp>
                <p:nvSpPr>
                  <p:cNvPr id="758" name="타원 757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9" name="타원 758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0" name="타원 759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1" name="타원 760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2" name="타원 761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51" name="그룹 750"/>
                <p:cNvGrpSpPr/>
                <p:nvPr/>
              </p:nvGrpSpPr>
              <p:grpSpPr>
                <a:xfrm rot="324920">
                  <a:off x="4033756" y="2794870"/>
                  <a:ext cx="60432" cy="64922"/>
                  <a:chOff x="3800295" y="1933967"/>
                  <a:chExt cx="323441" cy="347469"/>
                </a:xfrm>
              </p:grpSpPr>
              <p:sp>
                <p:nvSpPr>
                  <p:cNvPr id="753" name="타원 752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4" name="타원 753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5" name="타원 754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6" name="타원 755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7" name="타원 756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752" name="사다리꼴 55"/>
                <p:cNvSpPr/>
                <p:nvPr/>
              </p:nvSpPr>
              <p:spPr>
                <a:xfrm>
                  <a:off x="4052872" y="2065700"/>
                  <a:ext cx="335946" cy="513483"/>
                </a:xfrm>
                <a:custGeom>
                  <a:avLst/>
                  <a:gdLst>
                    <a:gd name="connsiteX0" fmla="*/ 0 w 316512"/>
                    <a:gd name="connsiteY0" fmla="*/ 540341 h 540341"/>
                    <a:gd name="connsiteX1" fmla="*/ 79128 w 316512"/>
                    <a:gd name="connsiteY1" fmla="*/ 0 h 540341"/>
                    <a:gd name="connsiteX2" fmla="*/ 237384 w 316512"/>
                    <a:gd name="connsiteY2" fmla="*/ 0 h 540341"/>
                    <a:gd name="connsiteX3" fmla="*/ 316512 w 316512"/>
                    <a:gd name="connsiteY3" fmla="*/ 540341 h 540341"/>
                    <a:gd name="connsiteX4" fmla="*/ 0 w 316512"/>
                    <a:gd name="connsiteY4" fmla="*/ 540341 h 540341"/>
                    <a:gd name="connsiteX0" fmla="*/ 0 w 327294"/>
                    <a:gd name="connsiteY0" fmla="*/ 540341 h 540341"/>
                    <a:gd name="connsiteX1" fmla="*/ 79128 w 327294"/>
                    <a:gd name="connsiteY1" fmla="*/ 0 h 540341"/>
                    <a:gd name="connsiteX2" fmla="*/ 237384 w 327294"/>
                    <a:gd name="connsiteY2" fmla="*/ 0 h 540341"/>
                    <a:gd name="connsiteX3" fmla="*/ 316512 w 327294"/>
                    <a:gd name="connsiteY3" fmla="*/ 540341 h 540341"/>
                    <a:gd name="connsiteX4" fmla="*/ 0 w 327294"/>
                    <a:gd name="connsiteY4" fmla="*/ 540341 h 540341"/>
                    <a:gd name="connsiteX0" fmla="*/ 10782 w 338076"/>
                    <a:gd name="connsiteY0" fmla="*/ 540341 h 540341"/>
                    <a:gd name="connsiteX1" fmla="*/ 89910 w 338076"/>
                    <a:gd name="connsiteY1" fmla="*/ 0 h 540341"/>
                    <a:gd name="connsiteX2" fmla="*/ 248166 w 338076"/>
                    <a:gd name="connsiteY2" fmla="*/ 0 h 540341"/>
                    <a:gd name="connsiteX3" fmla="*/ 327294 w 338076"/>
                    <a:gd name="connsiteY3" fmla="*/ 540341 h 540341"/>
                    <a:gd name="connsiteX4" fmla="*/ 10782 w 338076"/>
                    <a:gd name="connsiteY4" fmla="*/ 540341 h 540341"/>
                    <a:gd name="connsiteX0" fmla="*/ 10782 w 339362"/>
                    <a:gd name="connsiteY0" fmla="*/ 540341 h 540341"/>
                    <a:gd name="connsiteX1" fmla="*/ 89910 w 339362"/>
                    <a:gd name="connsiteY1" fmla="*/ 0 h 540341"/>
                    <a:gd name="connsiteX2" fmla="*/ 248166 w 339362"/>
                    <a:gd name="connsiteY2" fmla="*/ 0 h 540341"/>
                    <a:gd name="connsiteX3" fmla="*/ 327294 w 339362"/>
                    <a:gd name="connsiteY3" fmla="*/ 540341 h 540341"/>
                    <a:gd name="connsiteX4" fmla="*/ 10782 w 339362"/>
                    <a:gd name="connsiteY4" fmla="*/ 540341 h 540341"/>
                    <a:gd name="connsiteX0" fmla="*/ 12068 w 340648"/>
                    <a:gd name="connsiteY0" fmla="*/ 540341 h 540341"/>
                    <a:gd name="connsiteX1" fmla="*/ 91196 w 340648"/>
                    <a:gd name="connsiteY1" fmla="*/ 0 h 540341"/>
                    <a:gd name="connsiteX2" fmla="*/ 249452 w 340648"/>
                    <a:gd name="connsiteY2" fmla="*/ 0 h 540341"/>
                    <a:gd name="connsiteX3" fmla="*/ 328580 w 340648"/>
                    <a:gd name="connsiteY3" fmla="*/ 540341 h 540341"/>
                    <a:gd name="connsiteX4" fmla="*/ 12068 w 340648"/>
                    <a:gd name="connsiteY4" fmla="*/ 540341 h 540341"/>
                    <a:gd name="connsiteX0" fmla="*/ 9716 w 335946"/>
                    <a:gd name="connsiteY0" fmla="*/ 581067 h 581067"/>
                    <a:gd name="connsiteX1" fmla="*/ 88844 w 335946"/>
                    <a:gd name="connsiteY1" fmla="*/ 40726 h 581067"/>
                    <a:gd name="connsiteX2" fmla="*/ 167882 w 335946"/>
                    <a:gd name="connsiteY2" fmla="*/ 38047 h 581067"/>
                    <a:gd name="connsiteX3" fmla="*/ 247100 w 335946"/>
                    <a:gd name="connsiteY3" fmla="*/ 40726 h 581067"/>
                    <a:gd name="connsiteX4" fmla="*/ 326228 w 335946"/>
                    <a:gd name="connsiteY4" fmla="*/ 581067 h 581067"/>
                    <a:gd name="connsiteX5" fmla="*/ 9716 w 335946"/>
                    <a:gd name="connsiteY5" fmla="*/ 581067 h 581067"/>
                    <a:gd name="connsiteX0" fmla="*/ 9716 w 335946"/>
                    <a:gd name="connsiteY0" fmla="*/ 669226 h 669226"/>
                    <a:gd name="connsiteX1" fmla="*/ 88844 w 335946"/>
                    <a:gd name="connsiteY1" fmla="*/ 128885 h 669226"/>
                    <a:gd name="connsiteX2" fmla="*/ 167882 w 335946"/>
                    <a:gd name="connsiteY2" fmla="*/ 0 h 669226"/>
                    <a:gd name="connsiteX3" fmla="*/ 247100 w 335946"/>
                    <a:gd name="connsiteY3" fmla="*/ 128885 h 669226"/>
                    <a:gd name="connsiteX4" fmla="*/ 326228 w 335946"/>
                    <a:gd name="connsiteY4" fmla="*/ 669226 h 669226"/>
                    <a:gd name="connsiteX5" fmla="*/ 9716 w 335946"/>
                    <a:gd name="connsiteY5" fmla="*/ 669226 h 669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946" h="669226">
                      <a:moveTo>
                        <a:pt x="9716" y="669226"/>
                      </a:moveTo>
                      <a:cubicBezTo>
                        <a:pt x="-29848" y="579169"/>
                        <a:pt x="62483" y="240423"/>
                        <a:pt x="88844" y="128885"/>
                      </a:cubicBezTo>
                      <a:cubicBezTo>
                        <a:pt x="115205" y="17347"/>
                        <a:pt x="141536" y="893"/>
                        <a:pt x="167882" y="0"/>
                      </a:cubicBezTo>
                      <a:cubicBezTo>
                        <a:pt x="194288" y="893"/>
                        <a:pt x="220709" y="17347"/>
                        <a:pt x="247100" y="128885"/>
                      </a:cubicBezTo>
                      <a:cubicBezTo>
                        <a:pt x="273491" y="240423"/>
                        <a:pt x="365792" y="579169"/>
                        <a:pt x="326228" y="669226"/>
                      </a:cubicBezTo>
                      <a:cubicBezTo>
                        <a:pt x="286664" y="759283"/>
                        <a:pt x="49280" y="759283"/>
                        <a:pt x="9716" y="669226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773" name="그룹 772"/>
            <p:cNvGrpSpPr/>
            <p:nvPr/>
          </p:nvGrpSpPr>
          <p:grpSpPr>
            <a:xfrm flipH="1">
              <a:off x="7092280" y="4799444"/>
              <a:ext cx="699596" cy="677781"/>
              <a:chOff x="1357642" y="4782408"/>
              <a:chExt cx="699596" cy="677781"/>
            </a:xfrm>
          </p:grpSpPr>
          <p:grpSp>
            <p:nvGrpSpPr>
              <p:cNvPr id="774" name="그룹 773"/>
              <p:cNvGrpSpPr/>
              <p:nvPr/>
            </p:nvGrpSpPr>
            <p:grpSpPr>
              <a:xfrm>
                <a:off x="1678534" y="4782408"/>
                <a:ext cx="378704" cy="677781"/>
                <a:chOff x="3942340" y="2065700"/>
                <a:chExt cx="575770" cy="1030476"/>
              </a:xfrm>
            </p:grpSpPr>
            <p:sp>
              <p:nvSpPr>
                <p:cNvPr id="804" name="양쪽 모서리가 둥근 사각형 803"/>
                <p:cNvSpPr/>
                <p:nvPr/>
              </p:nvSpPr>
              <p:spPr>
                <a:xfrm>
                  <a:off x="4201190" y="2281436"/>
                  <a:ext cx="45719" cy="5046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5" name="양쪽 모서리가 둥근 사각형 804"/>
                <p:cNvSpPr/>
                <p:nvPr/>
              </p:nvSpPr>
              <p:spPr>
                <a:xfrm>
                  <a:off x="3995963" y="2786053"/>
                  <a:ext cx="468525" cy="20087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6" name="양쪽 모서리가 둥근 사각형 805"/>
                <p:cNvSpPr/>
                <p:nvPr/>
              </p:nvSpPr>
              <p:spPr>
                <a:xfrm rot="10800000">
                  <a:off x="3942340" y="2983649"/>
                  <a:ext cx="575770" cy="11252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07" name="그룹 806"/>
                <p:cNvGrpSpPr/>
                <p:nvPr/>
              </p:nvGrpSpPr>
              <p:grpSpPr>
                <a:xfrm rot="20171974">
                  <a:off x="4098948" y="2791419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827" name="타원 826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8" name="타원 827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9" name="타원 828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0" name="타원 829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1" name="타원 830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08" name="그룹 807"/>
                <p:cNvGrpSpPr/>
                <p:nvPr/>
              </p:nvGrpSpPr>
              <p:grpSpPr>
                <a:xfrm rot="17501561">
                  <a:off x="4346994" y="2802378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822" name="타원 821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3" name="타원 822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4" name="타원 823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5" name="타원 824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6" name="타원 825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09" name="그룹 808"/>
                <p:cNvGrpSpPr/>
                <p:nvPr/>
              </p:nvGrpSpPr>
              <p:grpSpPr>
                <a:xfrm rot="602786">
                  <a:off x="4034174" y="2854034"/>
                  <a:ext cx="113495" cy="121926"/>
                  <a:chOff x="3800295" y="1933967"/>
                  <a:chExt cx="323441" cy="347469"/>
                </a:xfrm>
              </p:grpSpPr>
              <p:sp>
                <p:nvSpPr>
                  <p:cNvPr id="817" name="타원 816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8" name="타원 817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9" name="타원 818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0" name="타원 819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1" name="타원 820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10" name="그룹 809"/>
                <p:cNvGrpSpPr/>
                <p:nvPr/>
              </p:nvGrpSpPr>
              <p:grpSpPr>
                <a:xfrm rot="324920">
                  <a:off x="4033756" y="2794870"/>
                  <a:ext cx="60432" cy="64922"/>
                  <a:chOff x="3800295" y="1933967"/>
                  <a:chExt cx="323441" cy="347469"/>
                </a:xfrm>
              </p:grpSpPr>
              <p:sp>
                <p:nvSpPr>
                  <p:cNvPr id="812" name="타원 811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3" name="타원 812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4" name="타원 813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5" name="타원 814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6" name="타원 815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811" name="사다리꼴 55"/>
                <p:cNvSpPr/>
                <p:nvPr/>
              </p:nvSpPr>
              <p:spPr>
                <a:xfrm>
                  <a:off x="4052872" y="2065700"/>
                  <a:ext cx="335946" cy="513483"/>
                </a:xfrm>
                <a:custGeom>
                  <a:avLst/>
                  <a:gdLst>
                    <a:gd name="connsiteX0" fmla="*/ 0 w 316512"/>
                    <a:gd name="connsiteY0" fmla="*/ 540341 h 540341"/>
                    <a:gd name="connsiteX1" fmla="*/ 79128 w 316512"/>
                    <a:gd name="connsiteY1" fmla="*/ 0 h 540341"/>
                    <a:gd name="connsiteX2" fmla="*/ 237384 w 316512"/>
                    <a:gd name="connsiteY2" fmla="*/ 0 h 540341"/>
                    <a:gd name="connsiteX3" fmla="*/ 316512 w 316512"/>
                    <a:gd name="connsiteY3" fmla="*/ 540341 h 540341"/>
                    <a:gd name="connsiteX4" fmla="*/ 0 w 316512"/>
                    <a:gd name="connsiteY4" fmla="*/ 540341 h 540341"/>
                    <a:gd name="connsiteX0" fmla="*/ 0 w 327294"/>
                    <a:gd name="connsiteY0" fmla="*/ 540341 h 540341"/>
                    <a:gd name="connsiteX1" fmla="*/ 79128 w 327294"/>
                    <a:gd name="connsiteY1" fmla="*/ 0 h 540341"/>
                    <a:gd name="connsiteX2" fmla="*/ 237384 w 327294"/>
                    <a:gd name="connsiteY2" fmla="*/ 0 h 540341"/>
                    <a:gd name="connsiteX3" fmla="*/ 316512 w 327294"/>
                    <a:gd name="connsiteY3" fmla="*/ 540341 h 540341"/>
                    <a:gd name="connsiteX4" fmla="*/ 0 w 327294"/>
                    <a:gd name="connsiteY4" fmla="*/ 540341 h 540341"/>
                    <a:gd name="connsiteX0" fmla="*/ 10782 w 338076"/>
                    <a:gd name="connsiteY0" fmla="*/ 540341 h 540341"/>
                    <a:gd name="connsiteX1" fmla="*/ 89910 w 338076"/>
                    <a:gd name="connsiteY1" fmla="*/ 0 h 540341"/>
                    <a:gd name="connsiteX2" fmla="*/ 248166 w 338076"/>
                    <a:gd name="connsiteY2" fmla="*/ 0 h 540341"/>
                    <a:gd name="connsiteX3" fmla="*/ 327294 w 338076"/>
                    <a:gd name="connsiteY3" fmla="*/ 540341 h 540341"/>
                    <a:gd name="connsiteX4" fmla="*/ 10782 w 338076"/>
                    <a:gd name="connsiteY4" fmla="*/ 540341 h 540341"/>
                    <a:gd name="connsiteX0" fmla="*/ 10782 w 339362"/>
                    <a:gd name="connsiteY0" fmla="*/ 540341 h 540341"/>
                    <a:gd name="connsiteX1" fmla="*/ 89910 w 339362"/>
                    <a:gd name="connsiteY1" fmla="*/ 0 h 540341"/>
                    <a:gd name="connsiteX2" fmla="*/ 248166 w 339362"/>
                    <a:gd name="connsiteY2" fmla="*/ 0 h 540341"/>
                    <a:gd name="connsiteX3" fmla="*/ 327294 w 339362"/>
                    <a:gd name="connsiteY3" fmla="*/ 540341 h 540341"/>
                    <a:gd name="connsiteX4" fmla="*/ 10782 w 339362"/>
                    <a:gd name="connsiteY4" fmla="*/ 540341 h 540341"/>
                    <a:gd name="connsiteX0" fmla="*/ 12068 w 340648"/>
                    <a:gd name="connsiteY0" fmla="*/ 540341 h 540341"/>
                    <a:gd name="connsiteX1" fmla="*/ 91196 w 340648"/>
                    <a:gd name="connsiteY1" fmla="*/ 0 h 540341"/>
                    <a:gd name="connsiteX2" fmla="*/ 249452 w 340648"/>
                    <a:gd name="connsiteY2" fmla="*/ 0 h 540341"/>
                    <a:gd name="connsiteX3" fmla="*/ 328580 w 340648"/>
                    <a:gd name="connsiteY3" fmla="*/ 540341 h 540341"/>
                    <a:gd name="connsiteX4" fmla="*/ 12068 w 340648"/>
                    <a:gd name="connsiteY4" fmla="*/ 540341 h 540341"/>
                    <a:gd name="connsiteX0" fmla="*/ 9716 w 335946"/>
                    <a:gd name="connsiteY0" fmla="*/ 581067 h 581067"/>
                    <a:gd name="connsiteX1" fmla="*/ 88844 w 335946"/>
                    <a:gd name="connsiteY1" fmla="*/ 40726 h 581067"/>
                    <a:gd name="connsiteX2" fmla="*/ 167882 w 335946"/>
                    <a:gd name="connsiteY2" fmla="*/ 38047 h 581067"/>
                    <a:gd name="connsiteX3" fmla="*/ 247100 w 335946"/>
                    <a:gd name="connsiteY3" fmla="*/ 40726 h 581067"/>
                    <a:gd name="connsiteX4" fmla="*/ 326228 w 335946"/>
                    <a:gd name="connsiteY4" fmla="*/ 581067 h 581067"/>
                    <a:gd name="connsiteX5" fmla="*/ 9716 w 335946"/>
                    <a:gd name="connsiteY5" fmla="*/ 581067 h 581067"/>
                    <a:gd name="connsiteX0" fmla="*/ 9716 w 335946"/>
                    <a:gd name="connsiteY0" fmla="*/ 669226 h 669226"/>
                    <a:gd name="connsiteX1" fmla="*/ 88844 w 335946"/>
                    <a:gd name="connsiteY1" fmla="*/ 128885 h 669226"/>
                    <a:gd name="connsiteX2" fmla="*/ 167882 w 335946"/>
                    <a:gd name="connsiteY2" fmla="*/ 0 h 669226"/>
                    <a:gd name="connsiteX3" fmla="*/ 247100 w 335946"/>
                    <a:gd name="connsiteY3" fmla="*/ 128885 h 669226"/>
                    <a:gd name="connsiteX4" fmla="*/ 326228 w 335946"/>
                    <a:gd name="connsiteY4" fmla="*/ 669226 h 669226"/>
                    <a:gd name="connsiteX5" fmla="*/ 9716 w 335946"/>
                    <a:gd name="connsiteY5" fmla="*/ 669226 h 669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946" h="669226">
                      <a:moveTo>
                        <a:pt x="9716" y="669226"/>
                      </a:moveTo>
                      <a:cubicBezTo>
                        <a:pt x="-29848" y="579169"/>
                        <a:pt x="62483" y="240423"/>
                        <a:pt x="88844" y="128885"/>
                      </a:cubicBezTo>
                      <a:cubicBezTo>
                        <a:pt x="115205" y="17347"/>
                        <a:pt x="141536" y="893"/>
                        <a:pt x="167882" y="0"/>
                      </a:cubicBezTo>
                      <a:cubicBezTo>
                        <a:pt x="194288" y="893"/>
                        <a:pt x="220709" y="17347"/>
                        <a:pt x="247100" y="128885"/>
                      </a:cubicBezTo>
                      <a:cubicBezTo>
                        <a:pt x="273491" y="240423"/>
                        <a:pt x="365792" y="579169"/>
                        <a:pt x="326228" y="669226"/>
                      </a:cubicBezTo>
                      <a:cubicBezTo>
                        <a:pt x="286664" y="759283"/>
                        <a:pt x="49280" y="759283"/>
                        <a:pt x="9716" y="669226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75" name="그룹 774"/>
              <p:cNvGrpSpPr/>
              <p:nvPr/>
            </p:nvGrpSpPr>
            <p:grpSpPr>
              <a:xfrm>
                <a:off x="1357642" y="4885878"/>
                <a:ext cx="320891" cy="574311"/>
                <a:chOff x="3942340" y="2065700"/>
                <a:chExt cx="575770" cy="1030476"/>
              </a:xfrm>
            </p:grpSpPr>
            <p:sp>
              <p:nvSpPr>
                <p:cNvPr id="776" name="양쪽 모서리가 둥근 사각형 775"/>
                <p:cNvSpPr/>
                <p:nvPr/>
              </p:nvSpPr>
              <p:spPr>
                <a:xfrm>
                  <a:off x="4201190" y="2281436"/>
                  <a:ext cx="45719" cy="5046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7" name="양쪽 모서리가 둥근 사각형 776"/>
                <p:cNvSpPr/>
                <p:nvPr/>
              </p:nvSpPr>
              <p:spPr>
                <a:xfrm>
                  <a:off x="3995963" y="2786053"/>
                  <a:ext cx="468525" cy="20087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8" name="양쪽 모서리가 둥근 사각형 777"/>
                <p:cNvSpPr/>
                <p:nvPr/>
              </p:nvSpPr>
              <p:spPr>
                <a:xfrm rot="10800000">
                  <a:off x="3942340" y="2983649"/>
                  <a:ext cx="575770" cy="11252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79" name="그룹 778"/>
                <p:cNvGrpSpPr/>
                <p:nvPr/>
              </p:nvGrpSpPr>
              <p:grpSpPr>
                <a:xfrm rot="20171974">
                  <a:off x="4098948" y="2791419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799" name="타원 798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0" name="타원 799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1" name="타원 800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2" name="타원 801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3" name="타원 802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80" name="그룹 779"/>
                <p:cNvGrpSpPr/>
                <p:nvPr/>
              </p:nvGrpSpPr>
              <p:grpSpPr>
                <a:xfrm rot="17501561">
                  <a:off x="4346994" y="2802378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794" name="타원 793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5" name="타원 794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6" name="타원 795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7" name="타원 796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8" name="타원 797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81" name="그룹 780"/>
                <p:cNvGrpSpPr/>
                <p:nvPr/>
              </p:nvGrpSpPr>
              <p:grpSpPr>
                <a:xfrm rot="602786">
                  <a:off x="4034174" y="2854034"/>
                  <a:ext cx="113495" cy="121926"/>
                  <a:chOff x="3800295" y="1933967"/>
                  <a:chExt cx="323441" cy="347469"/>
                </a:xfrm>
              </p:grpSpPr>
              <p:sp>
                <p:nvSpPr>
                  <p:cNvPr id="789" name="타원 788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0" name="타원 789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1" name="타원 790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2" name="타원 791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3" name="타원 792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82" name="그룹 781"/>
                <p:cNvGrpSpPr/>
                <p:nvPr/>
              </p:nvGrpSpPr>
              <p:grpSpPr>
                <a:xfrm rot="324920">
                  <a:off x="4033756" y="2794870"/>
                  <a:ext cx="60432" cy="64922"/>
                  <a:chOff x="3800295" y="1933967"/>
                  <a:chExt cx="323441" cy="347469"/>
                </a:xfrm>
              </p:grpSpPr>
              <p:sp>
                <p:nvSpPr>
                  <p:cNvPr id="784" name="타원 783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5" name="타원 784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6" name="타원 785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7" name="타원 786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8" name="타원 787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783" name="사다리꼴 55"/>
                <p:cNvSpPr/>
                <p:nvPr/>
              </p:nvSpPr>
              <p:spPr>
                <a:xfrm>
                  <a:off x="4052872" y="2065700"/>
                  <a:ext cx="335946" cy="513483"/>
                </a:xfrm>
                <a:custGeom>
                  <a:avLst/>
                  <a:gdLst>
                    <a:gd name="connsiteX0" fmla="*/ 0 w 316512"/>
                    <a:gd name="connsiteY0" fmla="*/ 540341 h 540341"/>
                    <a:gd name="connsiteX1" fmla="*/ 79128 w 316512"/>
                    <a:gd name="connsiteY1" fmla="*/ 0 h 540341"/>
                    <a:gd name="connsiteX2" fmla="*/ 237384 w 316512"/>
                    <a:gd name="connsiteY2" fmla="*/ 0 h 540341"/>
                    <a:gd name="connsiteX3" fmla="*/ 316512 w 316512"/>
                    <a:gd name="connsiteY3" fmla="*/ 540341 h 540341"/>
                    <a:gd name="connsiteX4" fmla="*/ 0 w 316512"/>
                    <a:gd name="connsiteY4" fmla="*/ 540341 h 540341"/>
                    <a:gd name="connsiteX0" fmla="*/ 0 w 327294"/>
                    <a:gd name="connsiteY0" fmla="*/ 540341 h 540341"/>
                    <a:gd name="connsiteX1" fmla="*/ 79128 w 327294"/>
                    <a:gd name="connsiteY1" fmla="*/ 0 h 540341"/>
                    <a:gd name="connsiteX2" fmla="*/ 237384 w 327294"/>
                    <a:gd name="connsiteY2" fmla="*/ 0 h 540341"/>
                    <a:gd name="connsiteX3" fmla="*/ 316512 w 327294"/>
                    <a:gd name="connsiteY3" fmla="*/ 540341 h 540341"/>
                    <a:gd name="connsiteX4" fmla="*/ 0 w 327294"/>
                    <a:gd name="connsiteY4" fmla="*/ 540341 h 540341"/>
                    <a:gd name="connsiteX0" fmla="*/ 10782 w 338076"/>
                    <a:gd name="connsiteY0" fmla="*/ 540341 h 540341"/>
                    <a:gd name="connsiteX1" fmla="*/ 89910 w 338076"/>
                    <a:gd name="connsiteY1" fmla="*/ 0 h 540341"/>
                    <a:gd name="connsiteX2" fmla="*/ 248166 w 338076"/>
                    <a:gd name="connsiteY2" fmla="*/ 0 h 540341"/>
                    <a:gd name="connsiteX3" fmla="*/ 327294 w 338076"/>
                    <a:gd name="connsiteY3" fmla="*/ 540341 h 540341"/>
                    <a:gd name="connsiteX4" fmla="*/ 10782 w 338076"/>
                    <a:gd name="connsiteY4" fmla="*/ 540341 h 540341"/>
                    <a:gd name="connsiteX0" fmla="*/ 10782 w 339362"/>
                    <a:gd name="connsiteY0" fmla="*/ 540341 h 540341"/>
                    <a:gd name="connsiteX1" fmla="*/ 89910 w 339362"/>
                    <a:gd name="connsiteY1" fmla="*/ 0 h 540341"/>
                    <a:gd name="connsiteX2" fmla="*/ 248166 w 339362"/>
                    <a:gd name="connsiteY2" fmla="*/ 0 h 540341"/>
                    <a:gd name="connsiteX3" fmla="*/ 327294 w 339362"/>
                    <a:gd name="connsiteY3" fmla="*/ 540341 h 540341"/>
                    <a:gd name="connsiteX4" fmla="*/ 10782 w 339362"/>
                    <a:gd name="connsiteY4" fmla="*/ 540341 h 540341"/>
                    <a:gd name="connsiteX0" fmla="*/ 12068 w 340648"/>
                    <a:gd name="connsiteY0" fmla="*/ 540341 h 540341"/>
                    <a:gd name="connsiteX1" fmla="*/ 91196 w 340648"/>
                    <a:gd name="connsiteY1" fmla="*/ 0 h 540341"/>
                    <a:gd name="connsiteX2" fmla="*/ 249452 w 340648"/>
                    <a:gd name="connsiteY2" fmla="*/ 0 h 540341"/>
                    <a:gd name="connsiteX3" fmla="*/ 328580 w 340648"/>
                    <a:gd name="connsiteY3" fmla="*/ 540341 h 540341"/>
                    <a:gd name="connsiteX4" fmla="*/ 12068 w 340648"/>
                    <a:gd name="connsiteY4" fmla="*/ 540341 h 540341"/>
                    <a:gd name="connsiteX0" fmla="*/ 9716 w 335946"/>
                    <a:gd name="connsiteY0" fmla="*/ 581067 h 581067"/>
                    <a:gd name="connsiteX1" fmla="*/ 88844 w 335946"/>
                    <a:gd name="connsiteY1" fmla="*/ 40726 h 581067"/>
                    <a:gd name="connsiteX2" fmla="*/ 167882 w 335946"/>
                    <a:gd name="connsiteY2" fmla="*/ 38047 h 581067"/>
                    <a:gd name="connsiteX3" fmla="*/ 247100 w 335946"/>
                    <a:gd name="connsiteY3" fmla="*/ 40726 h 581067"/>
                    <a:gd name="connsiteX4" fmla="*/ 326228 w 335946"/>
                    <a:gd name="connsiteY4" fmla="*/ 581067 h 581067"/>
                    <a:gd name="connsiteX5" fmla="*/ 9716 w 335946"/>
                    <a:gd name="connsiteY5" fmla="*/ 581067 h 581067"/>
                    <a:gd name="connsiteX0" fmla="*/ 9716 w 335946"/>
                    <a:gd name="connsiteY0" fmla="*/ 669226 h 669226"/>
                    <a:gd name="connsiteX1" fmla="*/ 88844 w 335946"/>
                    <a:gd name="connsiteY1" fmla="*/ 128885 h 669226"/>
                    <a:gd name="connsiteX2" fmla="*/ 167882 w 335946"/>
                    <a:gd name="connsiteY2" fmla="*/ 0 h 669226"/>
                    <a:gd name="connsiteX3" fmla="*/ 247100 w 335946"/>
                    <a:gd name="connsiteY3" fmla="*/ 128885 h 669226"/>
                    <a:gd name="connsiteX4" fmla="*/ 326228 w 335946"/>
                    <a:gd name="connsiteY4" fmla="*/ 669226 h 669226"/>
                    <a:gd name="connsiteX5" fmla="*/ 9716 w 335946"/>
                    <a:gd name="connsiteY5" fmla="*/ 669226 h 669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946" h="669226">
                      <a:moveTo>
                        <a:pt x="9716" y="669226"/>
                      </a:moveTo>
                      <a:cubicBezTo>
                        <a:pt x="-29848" y="579169"/>
                        <a:pt x="62483" y="240423"/>
                        <a:pt x="88844" y="128885"/>
                      </a:cubicBezTo>
                      <a:cubicBezTo>
                        <a:pt x="115205" y="17347"/>
                        <a:pt x="141536" y="893"/>
                        <a:pt x="167882" y="0"/>
                      </a:cubicBezTo>
                      <a:cubicBezTo>
                        <a:pt x="194288" y="893"/>
                        <a:pt x="220709" y="17347"/>
                        <a:pt x="247100" y="128885"/>
                      </a:cubicBezTo>
                      <a:cubicBezTo>
                        <a:pt x="273491" y="240423"/>
                        <a:pt x="365792" y="579169"/>
                        <a:pt x="326228" y="669226"/>
                      </a:cubicBezTo>
                      <a:cubicBezTo>
                        <a:pt x="286664" y="759283"/>
                        <a:pt x="49280" y="759283"/>
                        <a:pt x="9716" y="669226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3" name="그룹 132"/>
          <p:cNvGrpSpPr/>
          <p:nvPr/>
        </p:nvGrpSpPr>
        <p:grpSpPr>
          <a:xfrm>
            <a:off x="2182127" y="1175482"/>
            <a:ext cx="814795" cy="814794"/>
            <a:chOff x="5032314" y="875479"/>
            <a:chExt cx="1084192" cy="1084191"/>
          </a:xfrm>
        </p:grpSpPr>
        <p:sp>
          <p:nvSpPr>
            <p:cNvPr id="127" name="모서리가 둥근 직사각형 126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4" name="모서리가 둥근 직사각형 833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7" name="모서리가 둥근 직사각형 836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8" name="모서리가 둥근 직사각형 837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4" name="모서리가 둥근 직사각형 843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5" name="모서리가 둥근 직사각형 844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2" name="모서리가 둥근 직사각형 841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3" name="모서리가 둥근 직사각형 842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9" name="모서리가 둥근 직사각형 858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0" name="모서리가 둥근 직사각형 859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7" name="모서리가 둥근 직사각형 856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8" name="모서리가 둥근 직사각형 857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3" name="모서리가 둥근 직사각형 852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4" name="모서리가 둥근 직사각형 853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1" name="모서리가 둥근 직사각형 850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2" name="모서리가 둥근 직사각형 851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30" name="그룹 929"/>
          <p:cNvGrpSpPr/>
          <p:nvPr/>
        </p:nvGrpSpPr>
        <p:grpSpPr>
          <a:xfrm>
            <a:off x="7375672" y="989944"/>
            <a:ext cx="1248301" cy="1248300"/>
            <a:chOff x="5032314" y="875479"/>
            <a:chExt cx="1084192" cy="1084191"/>
          </a:xfrm>
        </p:grpSpPr>
        <p:sp>
          <p:nvSpPr>
            <p:cNvPr id="931" name="모서리가 둥근 직사각형 930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2" name="모서리가 둥근 직사각형 931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3" name="모서리가 둥근 직사각형 932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4" name="모서리가 둥근 직사각형 933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5" name="모서리가 둥근 직사각형 934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6" name="모서리가 둥근 직사각형 935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7" name="모서리가 둥근 직사각형 936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8" name="모서리가 둥근 직사각형 937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9" name="모서리가 둥근 직사각형 938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0" name="모서리가 둥근 직사각형 939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1" name="모서리가 둥근 직사각형 940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2" name="모서리가 둥근 직사각형 941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3" name="모서리가 둥근 직사각형 942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4" name="모서리가 둥근 직사각형 943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5" name="모서리가 둥근 직사각형 944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6" name="모서리가 둥근 직사각형 945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47" name="그룹 946"/>
          <p:cNvGrpSpPr/>
          <p:nvPr/>
        </p:nvGrpSpPr>
        <p:grpSpPr>
          <a:xfrm rot="1800000">
            <a:off x="3094534" y="1580882"/>
            <a:ext cx="488479" cy="488478"/>
            <a:chOff x="5032314" y="875479"/>
            <a:chExt cx="1084192" cy="1084191"/>
          </a:xfrm>
        </p:grpSpPr>
        <p:sp>
          <p:nvSpPr>
            <p:cNvPr id="948" name="모서리가 둥근 직사각형 947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9" name="모서리가 둥근 직사각형 948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0" name="모서리가 둥근 직사각형 949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1" name="모서리가 둥근 직사각형 950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2" name="모서리가 둥근 직사각형 951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3" name="모서리가 둥근 직사각형 952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4" name="모서리가 둥근 직사각형 953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5" name="모서리가 둥근 직사각형 954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6" name="모서리가 둥근 직사각형 955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7" name="모서리가 둥근 직사각형 956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8" name="모서리가 둥근 직사각형 957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9" name="모서리가 둥근 직사각형 958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0" name="모서리가 둥근 직사각형 959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1" name="모서리가 둥근 직사각형 960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2" name="모서리가 둥근 직사각형 961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3" name="모서리가 둥근 직사각형 962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64" name="그룹 963"/>
          <p:cNvGrpSpPr/>
          <p:nvPr/>
        </p:nvGrpSpPr>
        <p:grpSpPr>
          <a:xfrm>
            <a:off x="850999" y="2725632"/>
            <a:ext cx="786367" cy="786366"/>
            <a:chOff x="5032314" y="875479"/>
            <a:chExt cx="1084192" cy="1084191"/>
          </a:xfrm>
        </p:grpSpPr>
        <p:sp>
          <p:nvSpPr>
            <p:cNvPr id="965" name="모서리가 둥근 직사각형 964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6" name="모서리가 둥근 직사각형 965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7" name="모서리가 둥근 직사각형 966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8" name="모서리가 둥근 직사각형 967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9" name="모서리가 둥근 직사각형 968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0" name="모서리가 둥근 직사각형 969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1" name="모서리가 둥근 직사각형 970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2" name="모서리가 둥근 직사각형 971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3" name="모서리가 둥근 직사각형 972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4" name="모서리가 둥근 직사각형 973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5" name="모서리가 둥근 직사각형 974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6" name="모서리가 둥근 직사각형 975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7" name="모서리가 둥근 직사각형 976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8" name="모서리가 둥근 직사각형 977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9" name="모서리가 둥근 직사각형 978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0" name="모서리가 둥근 직사각형 979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15" name="그룹 1014"/>
          <p:cNvGrpSpPr/>
          <p:nvPr/>
        </p:nvGrpSpPr>
        <p:grpSpPr>
          <a:xfrm rot="900000">
            <a:off x="6337052" y="614718"/>
            <a:ext cx="786367" cy="786366"/>
            <a:chOff x="5032314" y="875479"/>
            <a:chExt cx="1084192" cy="1084191"/>
          </a:xfrm>
        </p:grpSpPr>
        <p:sp>
          <p:nvSpPr>
            <p:cNvPr id="1016" name="모서리가 둥근 직사각형 1015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7" name="모서리가 둥근 직사각형 1016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8" name="모서리가 둥근 직사각형 1017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9" name="모서리가 둥근 직사각형 1018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0" name="모서리가 둥근 직사각형 1019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1" name="모서리가 둥근 직사각형 1020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2" name="모서리가 둥근 직사각형 1021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3" name="모서리가 둥근 직사각형 1022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4" name="모서리가 둥근 직사각형 1023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5" name="모서리가 둥근 직사각형 1024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6" name="모서리가 둥근 직사각형 1025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7" name="모서리가 둥근 직사각형 1026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8" name="모서리가 둥근 직사각형 1027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9" name="모서리가 둥근 직사각형 1028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0" name="모서리가 둥근 직사각형 1029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1" name="모서리가 둥근 직사각형 1030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1" name="TextBox 390">
            <a:extLst>
              <a:ext uri="{FF2B5EF4-FFF2-40B4-BE49-F238E27FC236}">
                <a16:creationId xmlns:a16="http://schemas.microsoft.com/office/drawing/2014/main" id="{C31BDA19-4A7F-E9A3-BB6A-EDE710C7EB9B}"/>
              </a:ext>
            </a:extLst>
          </p:cNvPr>
          <p:cNvSpPr txBox="1"/>
          <p:nvPr/>
        </p:nvSpPr>
        <p:spPr>
          <a:xfrm>
            <a:off x="2817221" y="2324394"/>
            <a:ext cx="346844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700" dirty="0">
                <a:solidFill>
                  <a:srgbClr val="FF505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기능 소개</a:t>
            </a:r>
            <a:endParaRPr lang="en-US" altLang="ko-KR" sz="3700" dirty="0">
              <a:solidFill>
                <a:srgbClr val="FF505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grpSp>
        <p:nvGrpSpPr>
          <p:cNvPr id="392" name="그룹 391">
            <a:extLst>
              <a:ext uri="{FF2B5EF4-FFF2-40B4-BE49-F238E27FC236}">
                <a16:creationId xmlns:a16="http://schemas.microsoft.com/office/drawing/2014/main" id="{E32F1C5F-0900-669D-2B4C-6B332924B89A}"/>
              </a:ext>
            </a:extLst>
          </p:cNvPr>
          <p:cNvGrpSpPr/>
          <p:nvPr/>
        </p:nvGrpSpPr>
        <p:grpSpPr>
          <a:xfrm>
            <a:off x="6732240" y="2897463"/>
            <a:ext cx="2237396" cy="2237396"/>
            <a:chOff x="5323501" y="1287925"/>
            <a:chExt cx="3631059" cy="3631059"/>
          </a:xfrm>
          <a:solidFill>
            <a:srgbClr val="FFC6B1"/>
          </a:solidFill>
        </p:grpSpPr>
        <p:grpSp>
          <p:nvGrpSpPr>
            <p:cNvPr id="393" name="그룹 392">
              <a:extLst>
                <a:ext uri="{FF2B5EF4-FFF2-40B4-BE49-F238E27FC236}">
                  <a16:creationId xmlns:a16="http://schemas.microsoft.com/office/drawing/2014/main" id="{3E6BA498-BC62-18C9-2EC1-5EFAC24A6785}"/>
                </a:ext>
              </a:extLst>
            </p:cNvPr>
            <p:cNvGrpSpPr/>
            <p:nvPr/>
          </p:nvGrpSpPr>
          <p:grpSpPr>
            <a:xfrm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401" name="그룹 400">
                <a:extLst>
                  <a:ext uri="{FF2B5EF4-FFF2-40B4-BE49-F238E27FC236}">
                    <a16:creationId xmlns:a16="http://schemas.microsoft.com/office/drawing/2014/main" id="{5E6A28EA-AAF0-2589-ACB1-61952D975440}"/>
                  </a:ext>
                </a:extLst>
              </p:cNvPr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05" name="타원 404">
                  <a:extLst>
                    <a:ext uri="{FF2B5EF4-FFF2-40B4-BE49-F238E27FC236}">
                      <a16:creationId xmlns:a16="http://schemas.microsoft.com/office/drawing/2014/main" id="{B84A4554-6285-D3F5-F8A8-6B425310FBD0}"/>
                    </a:ext>
                  </a:extLst>
                </p:cNvPr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6" name="타원 405">
                  <a:extLst>
                    <a:ext uri="{FF2B5EF4-FFF2-40B4-BE49-F238E27FC236}">
                      <a16:creationId xmlns:a16="http://schemas.microsoft.com/office/drawing/2014/main" id="{B80F3DC4-BC3F-5BB8-3F9E-ED3BD0EF9070}"/>
                    </a:ext>
                  </a:extLst>
                </p:cNvPr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02" name="그룹 401">
                <a:extLst>
                  <a:ext uri="{FF2B5EF4-FFF2-40B4-BE49-F238E27FC236}">
                    <a16:creationId xmlns:a16="http://schemas.microsoft.com/office/drawing/2014/main" id="{12E2765C-7CC3-1EFD-889A-147953EE666B}"/>
                  </a:ext>
                </a:extLst>
              </p:cNvPr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03" name="타원 402">
                  <a:extLst>
                    <a:ext uri="{FF2B5EF4-FFF2-40B4-BE49-F238E27FC236}">
                      <a16:creationId xmlns:a16="http://schemas.microsoft.com/office/drawing/2014/main" id="{28AD03FA-58AD-9339-6B13-66D91AD5C34C}"/>
                    </a:ext>
                  </a:extLst>
                </p:cNvPr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4" name="타원 403">
                  <a:extLst>
                    <a:ext uri="{FF2B5EF4-FFF2-40B4-BE49-F238E27FC236}">
                      <a16:creationId xmlns:a16="http://schemas.microsoft.com/office/drawing/2014/main" id="{438DB8F0-9B7D-AC8D-5AD8-B776C97652BD}"/>
                    </a:ext>
                  </a:extLst>
                </p:cNvPr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94" name="그룹 393">
              <a:extLst>
                <a:ext uri="{FF2B5EF4-FFF2-40B4-BE49-F238E27FC236}">
                  <a16:creationId xmlns:a16="http://schemas.microsoft.com/office/drawing/2014/main" id="{7C0349B4-524E-B91F-3483-83962B760BB7}"/>
                </a:ext>
              </a:extLst>
            </p:cNvPr>
            <p:cNvGrpSpPr/>
            <p:nvPr/>
          </p:nvGrpSpPr>
          <p:grpSpPr>
            <a:xfrm rot="2700000"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395" name="그룹 394">
                <a:extLst>
                  <a:ext uri="{FF2B5EF4-FFF2-40B4-BE49-F238E27FC236}">
                    <a16:creationId xmlns:a16="http://schemas.microsoft.com/office/drawing/2014/main" id="{9DF3926F-A421-86C2-43A3-2B7E393F6FB0}"/>
                  </a:ext>
                </a:extLst>
              </p:cNvPr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399" name="타원 398">
                  <a:extLst>
                    <a:ext uri="{FF2B5EF4-FFF2-40B4-BE49-F238E27FC236}">
                      <a16:creationId xmlns:a16="http://schemas.microsoft.com/office/drawing/2014/main" id="{944B069B-9C25-7833-E107-7789D6786E40}"/>
                    </a:ext>
                  </a:extLst>
                </p:cNvPr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0" name="타원 399">
                  <a:extLst>
                    <a:ext uri="{FF2B5EF4-FFF2-40B4-BE49-F238E27FC236}">
                      <a16:creationId xmlns:a16="http://schemas.microsoft.com/office/drawing/2014/main" id="{EDCB4594-13F5-AB2B-D52D-927429D6D79A}"/>
                    </a:ext>
                  </a:extLst>
                </p:cNvPr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96" name="그룹 395">
                <a:extLst>
                  <a:ext uri="{FF2B5EF4-FFF2-40B4-BE49-F238E27FC236}">
                    <a16:creationId xmlns:a16="http://schemas.microsoft.com/office/drawing/2014/main" id="{D774EBF6-0B8D-E6C0-880E-49F5F876F6D7}"/>
                  </a:ext>
                </a:extLst>
              </p:cNvPr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397" name="타원 396">
                  <a:extLst>
                    <a:ext uri="{FF2B5EF4-FFF2-40B4-BE49-F238E27FC236}">
                      <a16:creationId xmlns:a16="http://schemas.microsoft.com/office/drawing/2014/main" id="{5C305980-E1AA-E91B-5641-E35E51E295DA}"/>
                    </a:ext>
                  </a:extLst>
                </p:cNvPr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8" name="타원 397">
                  <a:extLst>
                    <a:ext uri="{FF2B5EF4-FFF2-40B4-BE49-F238E27FC236}">
                      <a16:creationId xmlns:a16="http://schemas.microsoft.com/office/drawing/2014/main" id="{9E016E83-85D7-1DAB-28B1-561EF7252E7B}"/>
                    </a:ext>
                  </a:extLst>
                </p:cNvPr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407" name="그룹 406">
            <a:extLst>
              <a:ext uri="{FF2B5EF4-FFF2-40B4-BE49-F238E27FC236}">
                <a16:creationId xmlns:a16="http://schemas.microsoft.com/office/drawing/2014/main" id="{E2444789-C712-356E-16A0-1AF7EE615CC2}"/>
              </a:ext>
            </a:extLst>
          </p:cNvPr>
          <p:cNvGrpSpPr/>
          <p:nvPr/>
        </p:nvGrpSpPr>
        <p:grpSpPr>
          <a:xfrm>
            <a:off x="6837413" y="3001831"/>
            <a:ext cx="2028658" cy="2028659"/>
            <a:chOff x="4780095" y="60688"/>
            <a:chExt cx="3292300" cy="3292300"/>
          </a:xfrm>
        </p:grpSpPr>
        <p:grpSp>
          <p:nvGrpSpPr>
            <p:cNvPr id="408" name="그룹 407">
              <a:extLst>
                <a:ext uri="{FF2B5EF4-FFF2-40B4-BE49-F238E27FC236}">
                  <a16:creationId xmlns:a16="http://schemas.microsoft.com/office/drawing/2014/main" id="{BC4E28D2-D2ED-2548-D3C9-5A137FB7A637}"/>
                </a:ext>
              </a:extLst>
            </p:cNvPr>
            <p:cNvGrpSpPr/>
            <p:nvPr/>
          </p:nvGrpSpPr>
          <p:grpSpPr>
            <a:xfrm>
              <a:off x="4864098" y="145994"/>
              <a:ext cx="3124295" cy="3121688"/>
              <a:chOff x="4158982" y="463004"/>
              <a:chExt cx="2738593" cy="2736308"/>
            </a:xfrm>
          </p:grpSpPr>
          <p:grpSp>
            <p:nvGrpSpPr>
              <p:cNvPr id="412" name="그룹 411">
                <a:extLst>
                  <a:ext uri="{FF2B5EF4-FFF2-40B4-BE49-F238E27FC236}">
                    <a16:creationId xmlns:a16="http://schemas.microsoft.com/office/drawing/2014/main" id="{95B10A85-1A64-ED54-6A87-07C41250B1BE}"/>
                  </a:ext>
                </a:extLst>
              </p:cNvPr>
              <p:cNvGrpSpPr/>
              <p:nvPr/>
            </p:nvGrpSpPr>
            <p:grpSpPr>
              <a:xfrm>
                <a:off x="4161270" y="463006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420" name="그룹 419">
                  <a:extLst>
                    <a:ext uri="{FF2B5EF4-FFF2-40B4-BE49-F238E27FC236}">
                      <a16:creationId xmlns:a16="http://schemas.microsoft.com/office/drawing/2014/main" id="{D16454AB-CCA6-C0FD-656E-4C1CE0FFC6AE}"/>
                    </a:ext>
                  </a:extLst>
                </p:cNvPr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424" name="모서리가 둥근 직사각형 849">
                    <a:extLst>
                      <a:ext uri="{FF2B5EF4-FFF2-40B4-BE49-F238E27FC236}">
                        <a16:creationId xmlns:a16="http://schemas.microsoft.com/office/drawing/2014/main" id="{DC60A188-678B-419C-E5D0-08C345B262A0}"/>
                      </a:ext>
                    </a:extLst>
                  </p:cNvPr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5" name="모서리가 둥근 직사각형 854">
                    <a:extLst>
                      <a:ext uri="{FF2B5EF4-FFF2-40B4-BE49-F238E27FC236}">
                        <a16:creationId xmlns:a16="http://schemas.microsoft.com/office/drawing/2014/main" id="{366FA350-F5CE-078F-0DBD-E59D6E242E4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21" name="그룹 420">
                  <a:extLst>
                    <a:ext uri="{FF2B5EF4-FFF2-40B4-BE49-F238E27FC236}">
                      <a16:creationId xmlns:a16="http://schemas.microsoft.com/office/drawing/2014/main" id="{E1A9296D-99FA-C685-0F11-E0BD50E2C66A}"/>
                    </a:ext>
                  </a:extLst>
                </p:cNvPr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422" name="모서리가 둥근 직사각형 847">
                    <a:extLst>
                      <a:ext uri="{FF2B5EF4-FFF2-40B4-BE49-F238E27FC236}">
                        <a16:creationId xmlns:a16="http://schemas.microsoft.com/office/drawing/2014/main" id="{26791F5E-C355-1687-6DDE-7CA82C59A747}"/>
                      </a:ext>
                    </a:extLst>
                  </p:cNvPr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3" name="모서리가 둥근 직사각형 848">
                    <a:extLst>
                      <a:ext uri="{FF2B5EF4-FFF2-40B4-BE49-F238E27FC236}">
                        <a16:creationId xmlns:a16="http://schemas.microsoft.com/office/drawing/2014/main" id="{9CEE0443-D5C2-7C33-3392-612DA76FFAA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413" name="그룹 412">
                <a:extLst>
                  <a:ext uri="{FF2B5EF4-FFF2-40B4-BE49-F238E27FC236}">
                    <a16:creationId xmlns:a16="http://schemas.microsoft.com/office/drawing/2014/main" id="{2E1DD3CC-9F52-5EE0-BAD5-19098C798D4C}"/>
                  </a:ext>
                </a:extLst>
              </p:cNvPr>
              <p:cNvGrpSpPr/>
              <p:nvPr/>
            </p:nvGrpSpPr>
            <p:grpSpPr>
              <a:xfrm rot="1380155">
                <a:off x="4158982" y="463004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414" name="그룹 413">
                  <a:extLst>
                    <a:ext uri="{FF2B5EF4-FFF2-40B4-BE49-F238E27FC236}">
                      <a16:creationId xmlns:a16="http://schemas.microsoft.com/office/drawing/2014/main" id="{1A1F3333-B578-B863-9489-FDE78A5EEB3B}"/>
                    </a:ext>
                  </a:extLst>
                </p:cNvPr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418" name="모서리가 둥근 직사각형 839">
                    <a:extLst>
                      <a:ext uri="{FF2B5EF4-FFF2-40B4-BE49-F238E27FC236}">
                        <a16:creationId xmlns:a16="http://schemas.microsoft.com/office/drawing/2014/main" id="{1C08E521-1FBA-F5EC-BEAE-586B549035E3}"/>
                      </a:ext>
                    </a:extLst>
                  </p:cNvPr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9" name="모서리가 둥근 직사각형 840">
                    <a:extLst>
                      <a:ext uri="{FF2B5EF4-FFF2-40B4-BE49-F238E27FC236}">
                        <a16:creationId xmlns:a16="http://schemas.microsoft.com/office/drawing/2014/main" id="{86A16002-0FA5-B1AF-D6CD-61063A1BE5B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15" name="그룹 414">
                  <a:extLst>
                    <a:ext uri="{FF2B5EF4-FFF2-40B4-BE49-F238E27FC236}">
                      <a16:creationId xmlns:a16="http://schemas.microsoft.com/office/drawing/2014/main" id="{3E9F0EC9-EB90-1C08-3238-04D1653B51E9}"/>
                    </a:ext>
                  </a:extLst>
                </p:cNvPr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416" name="모서리가 둥근 직사각형 835">
                    <a:extLst>
                      <a:ext uri="{FF2B5EF4-FFF2-40B4-BE49-F238E27FC236}">
                        <a16:creationId xmlns:a16="http://schemas.microsoft.com/office/drawing/2014/main" id="{B67F7A7E-B237-B97F-A42C-D3C01ACEB94A}"/>
                      </a:ext>
                    </a:extLst>
                  </p:cNvPr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7" name="모서리가 둥근 직사각형 838">
                    <a:extLst>
                      <a:ext uri="{FF2B5EF4-FFF2-40B4-BE49-F238E27FC236}">
                        <a16:creationId xmlns:a16="http://schemas.microsoft.com/office/drawing/2014/main" id="{5D792C84-04BC-7E5B-381E-0DDEB2C2D40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409" name="타원 408">
              <a:extLst>
                <a:ext uri="{FF2B5EF4-FFF2-40B4-BE49-F238E27FC236}">
                  <a16:creationId xmlns:a16="http://schemas.microsoft.com/office/drawing/2014/main" id="{57D8B1ED-923C-0615-B31E-0F5C957BE2DD}"/>
                </a:ext>
              </a:extLst>
            </p:cNvPr>
            <p:cNvSpPr/>
            <p:nvPr/>
          </p:nvSpPr>
          <p:spPr>
            <a:xfrm>
              <a:off x="5108867" y="389460"/>
              <a:ext cx="2634756" cy="2634756"/>
            </a:xfrm>
            <a:prstGeom prst="ellipse">
              <a:avLst/>
            </a:prstGeom>
            <a:noFill/>
            <a:ln w="19050">
              <a:solidFill>
                <a:srgbClr val="FF5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0" name="타원 409">
              <a:extLst>
                <a:ext uri="{FF2B5EF4-FFF2-40B4-BE49-F238E27FC236}">
                  <a16:creationId xmlns:a16="http://schemas.microsoft.com/office/drawing/2014/main" id="{FF03092F-84FA-CF10-9784-9AE2C2A2B8FC}"/>
                </a:ext>
              </a:extLst>
            </p:cNvPr>
            <p:cNvSpPr/>
            <p:nvPr/>
          </p:nvSpPr>
          <p:spPr>
            <a:xfrm>
              <a:off x="4780095" y="60688"/>
              <a:ext cx="3292300" cy="3292300"/>
            </a:xfrm>
            <a:prstGeom prst="ellipse">
              <a:avLst/>
            </a:prstGeom>
            <a:noFill/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1" name="타원 410">
              <a:extLst>
                <a:ext uri="{FF2B5EF4-FFF2-40B4-BE49-F238E27FC236}">
                  <a16:creationId xmlns:a16="http://schemas.microsoft.com/office/drawing/2014/main" id="{D8640629-9D22-D5C0-90CD-6F184278E7E4}"/>
                </a:ext>
              </a:extLst>
            </p:cNvPr>
            <p:cNvSpPr/>
            <p:nvPr/>
          </p:nvSpPr>
          <p:spPr>
            <a:xfrm>
              <a:off x="4906478" y="187071"/>
              <a:ext cx="3039534" cy="3039534"/>
            </a:xfrm>
            <a:prstGeom prst="ellipse">
              <a:avLst/>
            </a:prstGeom>
            <a:noFill/>
            <a:ln w="571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6" name="그룹 425">
            <a:extLst>
              <a:ext uri="{FF2B5EF4-FFF2-40B4-BE49-F238E27FC236}">
                <a16:creationId xmlns:a16="http://schemas.microsoft.com/office/drawing/2014/main" id="{8671E331-FF33-D8E8-2145-1A4E83E553C8}"/>
              </a:ext>
            </a:extLst>
          </p:cNvPr>
          <p:cNvGrpSpPr/>
          <p:nvPr/>
        </p:nvGrpSpPr>
        <p:grpSpPr>
          <a:xfrm>
            <a:off x="7307231" y="3883050"/>
            <a:ext cx="1087420" cy="1566738"/>
            <a:chOff x="196386" y="2424925"/>
            <a:chExt cx="2108458" cy="3037836"/>
          </a:xfrm>
        </p:grpSpPr>
        <p:grpSp>
          <p:nvGrpSpPr>
            <p:cNvPr id="427" name="그룹 426">
              <a:extLst>
                <a:ext uri="{FF2B5EF4-FFF2-40B4-BE49-F238E27FC236}">
                  <a16:creationId xmlns:a16="http://schemas.microsoft.com/office/drawing/2014/main" id="{BD64BA58-9459-6911-B280-87DA7CA31EDE}"/>
                </a:ext>
              </a:extLst>
            </p:cNvPr>
            <p:cNvGrpSpPr/>
            <p:nvPr/>
          </p:nvGrpSpPr>
          <p:grpSpPr>
            <a:xfrm>
              <a:off x="196386" y="2424925"/>
              <a:ext cx="2108458" cy="3037836"/>
              <a:chOff x="5743314" y="2524757"/>
              <a:chExt cx="1764768" cy="2542652"/>
            </a:xfrm>
            <a:solidFill>
              <a:srgbClr val="FFC6B1"/>
            </a:solidFill>
          </p:grpSpPr>
          <p:grpSp>
            <p:nvGrpSpPr>
              <p:cNvPr id="431" name="그룹 430">
                <a:extLst>
                  <a:ext uri="{FF2B5EF4-FFF2-40B4-BE49-F238E27FC236}">
                    <a16:creationId xmlns:a16="http://schemas.microsoft.com/office/drawing/2014/main" id="{7E639530-7BEF-F700-A382-8852C258235C}"/>
                  </a:ext>
                </a:extLst>
              </p:cNvPr>
              <p:cNvGrpSpPr/>
              <p:nvPr/>
            </p:nvGrpSpPr>
            <p:grpSpPr>
              <a:xfrm>
                <a:off x="6224136" y="2524757"/>
                <a:ext cx="803124" cy="2487866"/>
                <a:chOff x="6224133" y="2102160"/>
                <a:chExt cx="803124" cy="2487866"/>
              </a:xfrm>
              <a:grpFill/>
            </p:grpSpPr>
            <p:grpSp>
              <p:nvGrpSpPr>
                <p:cNvPr id="434" name="그룹 433">
                  <a:extLst>
                    <a:ext uri="{FF2B5EF4-FFF2-40B4-BE49-F238E27FC236}">
                      <a16:creationId xmlns:a16="http://schemas.microsoft.com/office/drawing/2014/main" id="{D40BEC14-0A1D-4A85-E1AD-1F338192FDDD}"/>
                    </a:ext>
                  </a:extLst>
                </p:cNvPr>
                <p:cNvGrpSpPr/>
                <p:nvPr/>
              </p:nvGrpSpPr>
              <p:grpSpPr>
                <a:xfrm>
                  <a:off x="6224133" y="2264672"/>
                  <a:ext cx="803124" cy="2325354"/>
                  <a:chOff x="6425915" y="2650998"/>
                  <a:chExt cx="803124" cy="2325354"/>
                </a:xfrm>
                <a:grpFill/>
              </p:grpSpPr>
              <p:sp>
                <p:nvSpPr>
                  <p:cNvPr id="436" name="양쪽 모서리가 둥근 사각형 869">
                    <a:extLst>
                      <a:ext uri="{FF2B5EF4-FFF2-40B4-BE49-F238E27FC236}">
                        <a16:creationId xmlns:a16="http://schemas.microsoft.com/office/drawing/2014/main" id="{6EB15D95-154A-920A-9888-503D2F820D8C}"/>
                      </a:ext>
                    </a:extLst>
                  </p:cNvPr>
                  <p:cNvSpPr/>
                  <p:nvPr/>
                </p:nvSpPr>
                <p:spPr>
                  <a:xfrm rot="1052569">
                    <a:off x="6425915" y="2650998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7" name="양쪽 모서리가 둥근 사각형 870">
                    <a:extLst>
                      <a:ext uri="{FF2B5EF4-FFF2-40B4-BE49-F238E27FC236}">
                        <a16:creationId xmlns:a16="http://schemas.microsoft.com/office/drawing/2014/main" id="{B69A5123-7FBB-CCFD-CD75-A27B4ED97AEE}"/>
                      </a:ext>
                    </a:extLst>
                  </p:cNvPr>
                  <p:cNvSpPr/>
                  <p:nvPr/>
                </p:nvSpPr>
                <p:spPr>
                  <a:xfrm rot="20547431" flipH="1">
                    <a:off x="7079207" y="2650999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435" name="타원 434">
                  <a:extLst>
                    <a:ext uri="{FF2B5EF4-FFF2-40B4-BE49-F238E27FC236}">
                      <a16:creationId xmlns:a16="http://schemas.microsoft.com/office/drawing/2014/main" id="{2AC82096-A8CE-B9BD-18A0-3EC0C03E30BB}"/>
                    </a:ext>
                  </a:extLst>
                </p:cNvPr>
                <p:cNvSpPr/>
                <p:nvPr/>
              </p:nvSpPr>
              <p:spPr>
                <a:xfrm>
                  <a:off x="6410976" y="2102160"/>
                  <a:ext cx="432048" cy="432048"/>
                </a:xfrm>
                <a:prstGeom prst="ellipse">
                  <a:avLst/>
                </a:prstGeom>
                <a:grpFill/>
                <a:ln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2" name="직사각형 431">
                <a:extLst>
                  <a:ext uri="{FF2B5EF4-FFF2-40B4-BE49-F238E27FC236}">
                    <a16:creationId xmlns:a16="http://schemas.microsoft.com/office/drawing/2014/main" id="{6C7B67B2-D0EC-A6BE-8CAB-9FA206BA2E50}"/>
                  </a:ext>
                </a:extLst>
              </p:cNvPr>
              <p:cNvSpPr/>
              <p:nvPr/>
            </p:nvSpPr>
            <p:spPr>
              <a:xfrm>
                <a:off x="5797606" y="4909123"/>
                <a:ext cx="1656184" cy="72008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3" name="양쪽 모서리가 둥근 사각형 866">
                <a:extLst>
                  <a:ext uri="{FF2B5EF4-FFF2-40B4-BE49-F238E27FC236}">
                    <a16:creationId xmlns:a16="http://schemas.microsoft.com/office/drawing/2014/main" id="{0413B256-87B1-BB71-915E-92B79F6B3F06}"/>
                  </a:ext>
                </a:extLst>
              </p:cNvPr>
              <p:cNvSpPr/>
              <p:nvPr/>
            </p:nvSpPr>
            <p:spPr>
              <a:xfrm>
                <a:off x="5743314" y="4953406"/>
                <a:ext cx="1764768" cy="11400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28" name="그룹 427">
              <a:extLst>
                <a:ext uri="{FF2B5EF4-FFF2-40B4-BE49-F238E27FC236}">
                  <a16:creationId xmlns:a16="http://schemas.microsoft.com/office/drawing/2014/main" id="{A531E1AB-FBC7-374D-6EDF-F6AFE1E541BA}"/>
                </a:ext>
              </a:extLst>
            </p:cNvPr>
            <p:cNvGrpSpPr/>
            <p:nvPr/>
          </p:nvGrpSpPr>
          <p:grpSpPr>
            <a:xfrm>
              <a:off x="1019866" y="2449153"/>
              <a:ext cx="467730" cy="467730"/>
              <a:chOff x="1019866" y="2449153"/>
              <a:chExt cx="467730" cy="467730"/>
            </a:xfrm>
          </p:grpSpPr>
          <p:sp>
            <p:nvSpPr>
              <p:cNvPr id="429" name="포인트가 6개인 별 862">
                <a:extLst>
                  <a:ext uri="{FF2B5EF4-FFF2-40B4-BE49-F238E27FC236}">
                    <a16:creationId xmlns:a16="http://schemas.microsoft.com/office/drawing/2014/main" id="{9A4DC266-ED1B-298A-0A45-7690CCD8F523}"/>
                  </a:ext>
                </a:extLst>
              </p:cNvPr>
              <p:cNvSpPr/>
              <p:nvPr/>
            </p:nvSpPr>
            <p:spPr>
              <a:xfrm>
                <a:off x="1019866" y="2449153"/>
                <a:ext cx="467730" cy="467730"/>
              </a:xfrm>
              <a:prstGeom prst="star6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0" name="타원 429">
                <a:extLst>
                  <a:ext uri="{FF2B5EF4-FFF2-40B4-BE49-F238E27FC236}">
                    <a16:creationId xmlns:a16="http://schemas.microsoft.com/office/drawing/2014/main" id="{59504236-3BE8-F024-4202-6D7BA16149D2}"/>
                  </a:ext>
                </a:extLst>
              </p:cNvPr>
              <p:cNvSpPr/>
              <p:nvPr/>
            </p:nvSpPr>
            <p:spPr>
              <a:xfrm>
                <a:off x="1131194" y="2560481"/>
                <a:ext cx="245075" cy="24507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38" name="그룹 437">
            <a:extLst>
              <a:ext uri="{FF2B5EF4-FFF2-40B4-BE49-F238E27FC236}">
                <a16:creationId xmlns:a16="http://schemas.microsoft.com/office/drawing/2014/main" id="{49A7DD21-1280-49DE-438E-29F33EC15646}"/>
              </a:ext>
            </a:extLst>
          </p:cNvPr>
          <p:cNvGrpSpPr/>
          <p:nvPr/>
        </p:nvGrpSpPr>
        <p:grpSpPr>
          <a:xfrm>
            <a:off x="7717827" y="3883049"/>
            <a:ext cx="266221" cy="266221"/>
            <a:chOff x="1146479" y="2577325"/>
            <a:chExt cx="516190" cy="516190"/>
          </a:xfrm>
        </p:grpSpPr>
        <p:sp>
          <p:nvSpPr>
            <p:cNvPr id="440" name="타원 439">
              <a:extLst>
                <a:ext uri="{FF2B5EF4-FFF2-40B4-BE49-F238E27FC236}">
                  <a16:creationId xmlns:a16="http://schemas.microsoft.com/office/drawing/2014/main" id="{1F33705F-3DEC-BCD4-C560-86DDB50A57A5}"/>
                </a:ext>
              </a:extLst>
            </p:cNvPr>
            <p:cNvSpPr/>
            <p:nvPr/>
          </p:nvSpPr>
          <p:spPr>
            <a:xfrm>
              <a:off x="1146479" y="2577325"/>
              <a:ext cx="516190" cy="516190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1" name="포인트가 6개인 별 873">
              <a:extLst>
                <a:ext uri="{FF2B5EF4-FFF2-40B4-BE49-F238E27FC236}">
                  <a16:creationId xmlns:a16="http://schemas.microsoft.com/office/drawing/2014/main" id="{3D6AFF72-10EF-BB67-DFC5-70B813F43E54}"/>
                </a:ext>
              </a:extLst>
            </p:cNvPr>
            <p:cNvSpPr/>
            <p:nvPr/>
          </p:nvSpPr>
          <p:spPr>
            <a:xfrm>
              <a:off x="1172266" y="2601553"/>
              <a:ext cx="467730" cy="467730"/>
            </a:xfrm>
            <a:prstGeom prst="star6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2" name="타원 441">
              <a:extLst>
                <a:ext uri="{FF2B5EF4-FFF2-40B4-BE49-F238E27FC236}">
                  <a16:creationId xmlns:a16="http://schemas.microsoft.com/office/drawing/2014/main" id="{06FD67A0-55FD-C40B-24A6-02DBFB8E69F2}"/>
                </a:ext>
              </a:extLst>
            </p:cNvPr>
            <p:cNvSpPr/>
            <p:nvPr/>
          </p:nvSpPr>
          <p:spPr>
            <a:xfrm>
              <a:off x="1283594" y="2712881"/>
              <a:ext cx="245075" cy="245075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3" name="이중 물결 13">
            <a:extLst>
              <a:ext uri="{FF2B5EF4-FFF2-40B4-BE49-F238E27FC236}">
                <a16:creationId xmlns:a16="http://schemas.microsoft.com/office/drawing/2014/main" id="{F4C686C0-1928-86CA-3C94-133B4BC2D02F}"/>
              </a:ext>
            </a:extLst>
          </p:cNvPr>
          <p:cNvSpPr/>
          <p:nvPr/>
        </p:nvSpPr>
        <p:spPr>
          <a:xfrm>
            <a:off x="3429630" y="3211323"/>
            <a:ext cx="451433" cy="193702"/>
          </a:xfrm>
          <a:custGeom>
            <a:avLst/>
            <a:gdLst>
              <a:gd name="connsiteX0" fmla="*/ 0 w 686345"/>
              <a:gd name="connsiteY0" fmla="*/ 18493 h 295895"/>
              <a:gd name="connsiteX1" fmla="*/ 343173 w 686345"/>
              <a:gd name="connsiteY1" fmla="*/ 18493 h 295895"/>
              <a:gd name="connsiteX2" fmla="*/ 686345 w 686345"/>
              <a:gd name="connsiteY2" fmla="*/ 18493 h 295895"/>
              <a:gd name="connsiteX3" fmla="*/ 686345 w 686345"/>
              <a:gd name="connsiteY3" fmla="*/ 277402 h 295895"/>
              <a:gd name="connsiteX4" fmla="*/ 343173 w 686345"/>
              <a:gd name="connsiteY4" fmla="*/ 277402 h 295895"/>
              <a:gd name="connsiteX5" fmla="*/ 0 w 686345"/>
              <a:gd name="connsiteY5" fmla="*/ 277402 h 295895"/>
              <a:gd name="connsiteX6" fmla="*/ 0 w 686345"/>
              <a:gd name="connsiteY6" fmla="*/ 18493 h 295895"/>
              <a:gd name="connsiteX0" fmla="*/ 0 w 686345"/>
              <a:gd name="connsiteY0" fmla="*/ 17795 h 294498"/>
              <a:gd name="connsiteX1" fmla="*/ 343173 w 686345"/>
              <a:gd name="connsiteY1" fmla="*/ 17795 h 294498"/>
              <a:gd name="connsiteX2" fmla="*/ 686345 w 686345"/>
              <a:gd name="connsiteY2" fmla="*/ 17795 h 294498"/>
              <a:gd name="connsiteX3" fmla="*/ 567283 w 686345"/>
              <a:gd name="connsiteY3" fmla="*/ 214792 h 294498"/>
              <a:gd name="connsiteX4" fmla="*/ 343173 w 686345"/>
              <a:gd name="connsiteY4" fmla="*/ 276704 h 294498"/>
              <a:gd name="connsiteX5" fmla="*/ 0 w 686345"/>
              <a:gd name="connsiteY5" fmla="*/ 276704 h 294498"/>
              <a:gd name="connsiteX6" fmla="*/ 0 w 686345"/>
              <a:gd name="connsiteY6" fmla="*/ 17795 h 294498"/>
              <a:gd name="connsiteX0" fmla="*/ 0 w 686345"/>
              <a:gd name="connsiteY0" fmla="*/ 17795 h 294498"/>
              <a:gd name="connsiteX1" fmla="*/ 343173 w 686345"/>
              <a:gd name="connsiteY1" fmla="*/ 17795 h 294498"/>
              <a:gd name="connsiteX2" fmla="*/ 686345 w 686345"/>
              <a:gd name="connsiteY2" fmla="*/ 17795 h 294498"/>
              <a:gd name="connsiteX3" fmla="*/ 567283 w 686345"/>
              <a:gd name="connsiteY3" fmla="*/ 214792 h 294498"/>
              <a:gd name="connsiteX4" fmla="*/ 343173 w 686345"/>
              <a:gd name="connsiteY4" fmla="*/ 276704 h 294498"/>
              <a:gd name="connsiteX5" fmla="*/ 0 w 686345"/>
              <a:gd name="connsiteY5" fmla="*/ 276704 h 294498"/>
              <a:gd name="connsiteX6" fmla="*/ 0 w 686345"/>
              <a:gd name="connsiteY6" fmla="*/ 17795 h 29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345" h="294498">
                <a:moveTo>
                  <a:pt x="0" y="17795"/>
                </a:moveTo>
                <a:cubicBezTo>
                  <a:pt x="114391" y="-43849"/>
                  <a:pt x="228782" y="79440"/>
                  <a:pt x="343173" y="17795"/>
                </a:cubicBezTo>
                <a:cubicBezTo>
                  <a:pt x="457563" y="-43849"/>
                  <a:pt x="571954" y="79440"/>
                  <a:pt x="686345" y="17795"/>
                </a:cubicBezTo>
                <a:cubicBezTo>
                  <a:pt x="686345" y="104098"/>
                  <a:pt x="681674" y="153148"/>
                  <a:pt x="567283" y="214792"/>
                </a:cubicBezTo>
                <a:cubicBezTo>
                  <a:pt x="452892" y="276436"/>
                  <a:pt x="457563" y="215059"/>
                  <a:pt x="343173" y="276704"/>
                </a:cubicBezTo>
                <a:cubicBezTo>
                  <a:pt x="228782" y="338348"/>
                  <a:pt x="114391" y="215059"/>
                  <a:pt x="0" y="276704"/>
                </a:cubicBezTo>
                <a:lnTo>
                  <a:pt x="0" y="17795"/>
                </a:lnTo>
                <a:close/>
              </a:path>
            </a:pathLst>
          </a:custGeom>
          <a:solidFill>
            <a:srgbClr val="FFC6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7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26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1" dur="200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43" dur="2000" fill="hold"/>
                                        <p:tgtEl>
                                          <p:spTgt spid="9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5" dur="28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1400" fill="hold"/>
                                        <p:tgtEl>
                                          <p:spTgt spid="9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400" tmFilter="0, 0; .2, .5; .8, .5; 1, 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700" autoRev="1" fill="hold"/>
                                        <p:tgtEl>
                                          <p:spTgt spid="10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900" tmFilter="0, 0; .2, .5; .8, .5; 1, 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450" autoRev="1" fill="hold"/>
                                        <p:tgtEl>
                                          <p:spTgt spid="9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500" tmFilter="0, 0; .2, .5; .8, .5; 1, 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750" autoRev="1" fill="hold"/>
                                        <p:tgtEl>
                                          <p:spTgt spid="9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100" tmFilter="0, 0; .2, .5; .8, .5; 1, 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550" autoRev="1" fill="hold"/>
                                        <p:tgtEl>
                                          <p:spTgt spid="1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500" tmFilter="0, 0; .2, .5; .8, .5; 1, 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750" autoRev="1" fill="hold"/>
                                        <p:tgtEl>
                                          <p:spTgt spid="9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4" dur="80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6" dur="10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13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1" grpId="0"/>
      <p:bldP spid="44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싸피랜드_CM">
            <a:hlinkClick r:id="" action="ppaction://media"/>
            <a:extLst>
              <a:ext uri="{FF2B5EF4-FFF2-40B4-BE49-F238E27FC236}">
                <a16:creationId xmlns:a16="http://schemas.microsoft.com/office/drawing/2014/main" id="{2FF07C19-416D-959F-D81C-F2FD0EDAC9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8318" y="242545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9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3505076" y="411783"/>
            <a:ext cx="2883482" cy="684955"/>
            <a:chOff x="4772125" y="-696128"/>
            <a:chExt cx="4436181" cy="1053788"/>
          </a:xfrm>
        </p:grpSpPr>
        <p:sp>
          <p:nvSpPr>
            <p:cNvPr id="609" name="TextBox 608"/>
            <p:cNvSpPr txBox="1"/>
            <p:nvPr/>
          </p:nvSpPr>
          <p:spPr>
            <a:xfrm rot="21289880">
              <a:off x="4772125" y="-696128"/>
              <a:ext cx="2296142" cy="852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dirty="0">
                  <a:ln w="12700">
                    <a:solidFill>
                      <a:srgbClr val="FF5050"/>
                    </a:solidFill>
                  </a:ln>
                  <a:solidFill>
                    <a:schemeClr val="bg1"/>
                  </a:solidFill>
                  <a:latin typeface="Dopestyle " pitchFamily="2" charset="0"/>
                </a:rPr>
                <a:t>Service</a:t>
              </a:r>
            </a:p>
          </p:txBody>
        </p:sp>
        <p:sp>
          <p:nvSpPr>
            <p:cNvPr id="611" name="TextBox 610"/>
            <p:cNvSpPr txBox="1"/>
            <p:nvPr/>
          </p:nvSpPr>
          <p:spPr>
            <a:xfrm>
              <a:off x="6065525" y="-163198"/>
              <a:ext cx="3142781" cy="520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FF5050"/>
                  </a:solidFill>
                  <a:latin typeface="American Captain" pitchFamily="2" charset="0"/>
                </a:rPr>
                <a:t>Demonstration</a:t>
              </a:r>
            </a:p>
          </p:txBody>
        </p:sp>
      </p:grpSp>
      <p:grpSp>
        <p:nvGrpSpPr>
          <p:cNvPr id="612" name="그룹 611"/>
          <p:cNvGrpSpPr/>
          <p:nvPr/>
        </p:nvGrpSpPr>
        <p:grpSpPr>
          <a:xfrm>
            <a:off x="4258124" y="1134645"/>
            <a:ext cx="627753" cy="966521"/>
            <a:chOff x="3526011" y="410082"/>
            <a:chExt cx="1060156" cy="1632271"/>
          </a:xfrm>
        </p:grpSpPr>
        <p:grpSp>
          <p:nvGrpSpPr>
            <p:cNvPr id="613" name="그룹 61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621" name="모서리가 둥근 직사각형 620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2" name="모서리가 둥근 직사각형 621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4" name="그룹 61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619" name="양쪽 모서리가 둥근 사각형 618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0" name="양쪽 모서리가 둥근 사각형 619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5" name="그룹 61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61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7" name="타원 61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3</a:t>
                </a:r>
                <a:endParaRPr lang="ko-KR" altLang="en-US" sz="2800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grpSp>
        <p:nvGrpSpPr>
          <p:cNvPr id="123" name="그룹 122"/>
          <p:cNvGrpSpPr/>
          <p:nvPr/>
        </p:nvGrpSpPr>
        <p:grpSpPr>
          <a:xfrm>
            <a:off x="1907704" y="3212527"/>
            <a:ext cx="4643729" cy="2253595"/>
            <a:chOff x="2271147" y="3215600"/>
            <a:chExt cx="4643729" cy="2253595"/>
          </a:xfrm>
        </p:grpSpPr>
        <p:grpSp>
          <p:nvGrpSpPr>
            <p:cNvPr id="736" name="그룹 735"/>
            <p:cNvGrpSpPr/>
            <p:nvPr/>
          </p:nvGrpSpPr>
          <p:grpSpPr>
            <a:xfrm>
              <a:off x="5730611" y="4354844"/>
              <a:ext cx="532230" cy="633616"/>
              <a:chOff x="2807924" y="4025117"/>
              <a:chExt cx="532230" cy="633616"/>
            </a:xfrm>
          </p:grpSpPr>
          <p:grpSp>
            <p:nvGrpSpPr>
              <p:cNvPr id="737" name="그룹 736"/>
              <p:cNvGrpSpPr/>
              <p:nvPr/>
            </p:nvGrpSpPr>
            <p:grpSpPr>
              <a:xfrm>
                <a:off x="2807924" y="4025117"/>
                <a:ext cx="532230" cy="633616"/>
                <a:chOff x="2763828" y="3511306"/>
                <a:chExt cx="532230" cy="633616"/>
              </a:xfrm>
            </p:grpSpPr>
            <p:sp>
              <p:nvSpPr>
                <p:cNvPr id="739" name="직사각형 738"/>
                <p:cNvSpPr/>
                <p:nvPr/>
              </p:nvSpPr>
              <p:spPr>
                <a:xfrm>
                  <a:off x="2883611" y="3811918"/>
                  <a:ext cx="292223" cy="333004"/>
                </a:xfrm>
                <a:prstGeom prst="rect">
                  <a:avLst/>
                </a:prstGeom>
                <a:solidFill>
                  <a:srgbClr val="FF505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40" name="그룹 739"/>
                <p:cNvGrpSpPr/>
                <p:nvPr/>
              </p:nvGrpSpPr>
              <p:grpSpPr>
                <a:xfrm>
                  <a:off x="2763828" y="3511306"/>
                  <a:ext cx="532230" cy="323872"/>
                  <a:chOff x="2086012" y="2899110"/>
                  <a:chExt cx="618023" cy="376079"/>
                </a:xfrm>
              </p:grpSpPr>
              <p:sp>
                <p:nvSpPr>
                  <p:cNvPr id="741" name="정오각형 716"/>
                  <p:cNvSpPr/>
                  <p:nvPr/>
                </p:nvSpPr>
                <p:spPr>
                  <a:xfrm>
                    <a:off x="2086012" y="2900132"/>
                    <a:ext cx="618023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42" name="정오각형 716"/>
                  <p:cNvSpPr/>
                  <p:nvPr/>
                </p:nvSpPr>
                <p:spPr>
                  <a:xfrm>
                    <a:off x="2195928" y="2899110"/>
                    <a:ext cx="398191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43" name="정오각형 716"/>
                  <p:cNvSpPr/>
                  <p:nvPr/>
                </p:nvSpPr>
                <p:spPr>
                  <a:xfrm>
                    <a:off x="2310312" y="2899110"/>
                    <a:ext cx="169422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738" name="양쪽 모서리가 둥근 사각형 737"/>
              <p:cNvSpPr/>
              <p:nvPr/>
            </p:nvSpPr>
            <p:spPr>
              <a:xfrm>
                <a:off x="3043211" y="4400972"/>
                <a:ext cx="61655" cy="92482"/>
              </a:xfrm>
              <a:prstGeom prst="round2SameRect">
                <a:avLst>
                  <a:gd name="adj1" fmla="val 41469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28" name="그룹 727"/>
            <p:cNvGrpSpPr/>
            <p:nvPr/>
          </p:nvGrpSpPr>
          <p:grpSpPr>
            <a:xfrm>
              <a:off x="2883611" y="4354844"/>
              <a:ext cx="532230" cy="633616"/>
              <a:chOff x="2807924" y="4025117"/>
              <a:chExt cx="532230" cy="633616"/>
            </a:xfrm>
          </p:grpSpPr>
          <p:grpSp>
            <p:nvGrpSpPr>
              <p:cNvPr id="729" name="그룹 728"/>
              <p:cNvGrpSpPr/>
              <p:nvPr/>
            </p:nvGrpSpPr>
            <p:grpSpPr>
              <a:xfrm>
                <a:off x="2807924" y="4025117"/>
                <a:ext cx="532230" cy="633616"/>
                <a:chOff x="2763828" y="3511306"/>
                <a:chExt cx="532230" cy="633616"/>
              </a:xfrm>
            </p:grpSpPr>
            <p:sp>
              <p:nvSpPr>
                <p:cNvPr id="731" name="직사각형 730"/>
                <p:cNvSpPr/>
                <p:nvPr/>
              </p:nvSpPr>
              <p:spPr>
                <a:xfrm>
                  <a:off x="2883611" y="3811918"/>
                  <a:ext cx="292223" cy="333004"/>
                </a:xfrm>
                <a:prstGeom prst="rect">
                  <a:avLst/>
                </a:prstGeom>
                <a:solidFill>
                  <a:srgbClr val="FF505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32" name="그룹 731"/>
                <p:cNvGrpSpPr/>
                <p:nvPr/>
              </p:nvGrpSpPr>
              <p:grpSpPr>
                <a:xfrm>
                  <a:off x="2763828" y="3511306"/>
                  <a:ext cx="532230" cy="323872"/>
                  <a:chOff x="2086012" y="2899110"/>
                  <a:chExt cx="618023" cy="376079"/>
                </a:xfrm>
              </p:grpSpPr>
              <p:sp>
                <p:nvSpPr>
                  <p:cNvPr id="733" name="정오각형 716"/>
                  <p:cNvSpPr/>
                  <p:nvPr/>
                </p:nvSpPr>
                <p:spPr>
                  <a:xfrm>
                    <a:off x="2086012" y="2900132"/>
                    <a:ext cx="618023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34" name="정오각형 716"/>
                  <p:cNvSpPr/>
                  <p:nvPr/>
                </p:nvSpPr>
                <p:spPr>
                  <a:xfrm>
                    <a:off x="2195928" y="2899110"/>
                    <a:ext cx="398191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35" name="정오각형 716"/>
                  <p:cNvSpPr/>
                  <p:nvPr/>
                </p:nvSpPr>
                <p:spPr>
                  <a:xfrm>
                    <a:off x="2310312" y="2899110"/>
                    <a:ext cx="169422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730" name="양쪽 모서리가 둥근 사각형 729"/>
              <p:cNvSpPr/>
              <p:nvPr/>
            </p:nvSpPr>
            <p:spPr>
              <a:xfrm>
                <a:off x="3043211" y="4400972"/>
                <a:ext cx="61655" cy="92482"/>
              </a:xfrm>
              <a:prstGeom prst="round2SameRect">
                <a:avLst>
                  <a:gd name="adj1" fmla="val 41469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39" name="순서도: 저장 데이터 2"/>
            <p:cNvSpPr/>
            <p:nvPr/>
          </p:nvSpPr>
          <p:spPr>
            <a:xfrm rot="5400000">
              <a:off x="4361538" y="4047674"/>
              <a:ext cx="299545" cy="1356998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6502 w 14835"/>
                <a:gd name="connsiteY0" fmla="*/ 0 h 10000"/>
                <a:gd name="connsiteX1" fmla="*/ 14835 w 14835"/>
                <a:gd name="connsiteY1" fmla="*/ 0 h 10000"/>
                <a:gd name="connsiteX2" fmla="*/ 13168 w 14835"/>
                <a:gd name="connsiteY2" fmla="*/ 5000 h 10000"/>
                <a:gd name="connsiteX3" fmla="*/ 14835 w 14835"/>
                <a:gd name="connsiteY3" fmla="*/ 10000 h 10000"/>
                <a:gd name="connsiteX4" fmla="*/ 6502 w 14835"/>
                <a:gd name="connsiteY4" fmla="*/ 10000 h 10000"/>
                <a:gd name="connsiteX5" fmla="*/ 0 w 14835"/>
                <a:gd name="connsiteY5" fmla="*/ 5000 h 10000"/>
                <a:gd name="connsiteX6" fmla="*/ 6502 w 14835"/>
                <a:gd name="connsiteY6" fmla="*/ 0 h 10000"/>
                <a:gd name="connsiteX0" fmla="*/ 6502 w 14835"/>
                <a:gd name="connsiteY0" fmla="*/ 0 h 10000"/>
                <a:gd name="connsiteX1" fmla="*/ 14835 w 14835"/>
                <a:gd name="connsiteY1" fmla="*/ 0 h 10000"/>
                <a:gd name="connsiteX2" fmla="*/ 9097 w 14835"/>
                <a:gd name="connsiteY2" fmla="*/ 4977 h 10000"/>
                <a:gd name="connsiteX3" fmla="*/ 14835 w 14835"/>
                <a:gd name="connsiteY3" fmla="*/ 10000 h 10000"/>
                <a:gd name="connsiteX4" fmla="*/ 6502 w 14835"/>
                <a:gd name="connsiteY4" fmla="*/ 10000 h 10000"/>
                <a:gd name="connsiteX5" fmla="*/ 0 w 14835"/>
                <a:gd name="connsiteY5" fmla="*/ 5000 h 10000"/>
                <a:gd name="connsiteX6" fmla="*/ 6502 w 14835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35" h="10000">
                  <a:moveTo>
                    <a:pt x="6502" y="0"/>
                  </a:moveTo>
                  <a:lnTo>
                    <a:pt x="14835" y="0"/>
                  </a:lnTo>
                  <a:cubicBezTo>
                    <a:pt x="13914" y="0"/>
                    <a:pt x="9097" y="2216"/>
                    <a:pt x="9097" y="4977"/>
                  </a:cubicBezTo>
                  <a:cubicBezTo>
                    <a:pt x="9097" y="7738"/>
                    <a:pt x="13914" y="10000"/>
                    <a:pt x="14835" y="10000"/>
                  </a:cubicBezTo>
                  <a:lnTo>
                    <a:pt x="6502" y="10000"/>
                  </a:lnTo>
                  <a:cubicBezTo>
                    <a:pt x="5581" y="10000"/>
                    <a:pt x="0" y="7761"/>
                    <a:pt x="0" y="5000"/>
                  </a:cubicBezTo>
                  <a:cubicBezTo>
                    <a:pt x="0" y="2239"/>
                    <a:pt x="5581" y="0"/>
                    <a:pt x="6502" y="0"/>
                  </a:cubicBezTo>
                  <a:close/>
                </a:path>
              </a:pathLst>
            </a:custGeom>
            <a:solidFill>
              <a:srgbClr val="FFC6B1"/>
            </a:solidFill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3" name="그룹 462"/>
            <p:cNvGrpSpPr/>
            <p:nvPr/>
          </p:nvGrpSpPr>
          <p:grpSpPr>
            <a:xfrm>
              <a:off x="3501606" y="3619719"/>
              <a:ext cx="587221" cy="1831364"/>
              <a:chOff x="5700397" y="-2338085"/>
              <a:chExt cx="1843234" cy="5748488"/>
            </a:xfrm>
          </p:grpSpPr>
          <p:grpSp>
            <p:nvGrpSpPr>
              <p:cNvPr id="520" name="그룹 519"/>
              <p:cNvGrpSpPr/>
              <p:nvPr/>
            </p:nvGrpSpPr>
            <p:grpSpPr>
              <a:xfrm>
                <a:off x="5700397" y="-2338085"/>
                <a:ext cx="1843234" cy="5748488"/>
                <a:chOff x="6497474" y="1273324"/>
                <a:chExt cx="856334" cy="2670646"/>
              </a:xfrm>
            </p:grpSpPr>
            <p:grpSp>
              <p:nvGrpSpPr>
                <p:cNvPr id="545" name="그룹 544"/>
                <p:cNvGrpSpPr/>
                <p:nvPr/>
              </p:nvGrpSpPr>
              <p:grpSpPr>
                <a:xfrm>
                  <a:off x="6497474" y="1273324"/>
                  <a:ext cx="856334" cy="1383389"/>
                  <a:chOff x="5382780" y="1263511"/>
                  <a:chExt cx="687858" cy="1131938"/>
                </a:xfrm>
              </p:grpSpPr>
              <p:sp>
                <p:nvSpPr>
                  <p:cNvPr id="547" name="이등변 삼각형 289"/>
                  <p:cNvSpPr/>
                  <p:nvPr/>
                </p:nvSpPr>
                <p:spPr>
                  <a:xfrm>
                    <a:off x="5382779" y="1263511"/>
                    <a:ext cx="687858" cy="699888"/>
                  </a:xfrm>
                  <a:custGeom>
                    <a:avLst/>
                    <a:gdLst>
                      <a:gd name="connsiteX0" fmla="*/ 0 w 838070"/>
                      <a:gd name="connsiteY0" fmla="*/ 855363 h 855363"/>
                      <a:gd name="connsiteX1" fmla="*/ 419035 w 838070"/>
                      <a:gd name="connsiteY1" fmla="*/ 0 h 855363"/>
                      <a:gd name="connsiteX2" fmla="*/ 838070 w 838070"/>
                      <a:gd name="connsiteY2" fmla="*/ 855363 h 855363"/>
                      <a:gd name="connsiteX3" fmla="*/ 0 w 838070"/>
                      <a:gd name="connsiteY3" fmla="*/ 855363 h 855363"/>
                      <a:gd name="connsiteX0" fmla="*/ 9132 w 856334"/>
                      <a:gd name="connsiteY0" fmla="*/ 855363 h 855363"/>
                      <a:gd name="connsiteX1" fmla="*/ 428167 w 856334"/>
                      <a:gd name="connsiteY1" fmla="*/ 0 h 855363"/>
                      <a:gd name="connsiteX2" fmla="*/ 847202 w 856334"/>
                      <a:gd name="connsiteY2" fmla="*/ 855363 h 855363"/>
                      <a:gd name="connsiteX3" fmla="*/ 9132 w 856334"/>
                      <a:gd name="connsiteY3" fmla="*/ 855363 h 855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56334" h="855363">
                        <a:moveTo>
                          <a:pt x="9132" y="855363"/>
                        </a:moveTo>
                        <a:cubicBezTo>
                          <a:pt x="-60707" y="712803"/>
                          <a:pt x="288489" y="0"/>
                          <a:pt x="428167" y="0"/>
                        </a:cubicBezTo>
                        <a:cubicBezTo>
                          <a:pt x="567845" y="0"/>
                          <a:pt x="917041" y="712803"/>
                          <a:pt x="847202" y="855363"/>
                        </a:cubicBezTo>
                        <a:lnTo>
                          <a:pt x="9132" y="855363"/>
                        </a:ln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48" name="양쪽 모서리가 둥근 사각형 547"/>
                  <p:cNvSpPr/>
                  <p:nvPr/>
                </p:nvSpPr>
                <p:spPr>
                  <a:xfrm rot="10800000">
                    <a:off x="5448662" y="1963401"/>
                    <a:ext cx="572550" cy="432048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46" name="직사각형 284"/>
                <p:cNvSpPr/>
                <p:nvPr/>
              </p:nvSpPr>
              <p:spPr>
                <a:xfrm>
                  <a:off x="6668740" y="2440687"/>
                  <a:ext cx="558437" cy="1503283"/>
                </a:xfrm>
                <a:custGeom>
                  <a:avLst/>
                  <a:gdLst>
                    <a:gd name="connsiteX0" fmla="*/ 0 w 418737"/>
                    <a:gd name="connsiteY0" fmla="*/ 0 h 1496933"/>
                    <a:gd name="connsiteX1" fmla="*/ 418737 w 418737"/>
                    <a:gd name="connsiteY1" fmla="*/ 0 h 1496933"/>
                    <a:gd name="connsiteX2" fmla="*/ 418737 w 418737"/>
                    <a:gd name="connsiteY2" fmla="*/ 1496933 h 1496933"/>
                    <a:gd name="connsiteX3" fmla="*/ 0 w 418737"/>
                    <a:gd name="connsiteY3" fmla="*/ 1496933 h 1496933"/>
                    <a:gd name="connsiteX4" fmla="*/ 0 w 418737"/>
                    <a:gd name="connsiteY4" fmla="*/ 0 h 1496933"/>
                    <a:gd name="connsiteX0" fmla="*/ 63500 w 482237"/>
                    <a:gd name="connsiteY0" fmla="*/ 0 h 1496933"/>
                    <a:gd name="connsiteX1" fmla="*/ 482237 w 482237"/>
                    <a:gd name="connsiteY1" fmla="*/ 0 h 1496933"/>
                    <a:gd name="connsiteX2" fmla="*/ 482237 w 482237"/>
                    <a:gd name="connsiteY2" fmla="*/ 1496933 h 1496933"/>
                    <a:gd name="connsiteX3" fmla="*/ 0 w 482237"/>
                    <a:gd name="connsiteY3" fmla="*/ 1496933 h 1496933"/>
                    <a:gd name="connsiteX4" fmla="*/ 63500 w 482237"/>
                    <a:gd name="connsiteY4" fmla="*/ 0 h 1496933"/>
                    <a:gd name="connsiteX0" fmla="*/ 63500 w 558437"/>
                    <a:gd name="connsiteY0" fmla="*/ 0 h 1503283"/>
                    <a:gd name="connsiteX1" fmla="*/ 482237 w 558437"/>
                    <a:gd name="connsiteY1" fmla="*/ 0 h 1503283"/>
                    <a:gd name="connsiteX2" fmla="*/ 558437 w 558437"/>
                    <a:gd name="connsiteY2" fmla="*/ 1503283 h 1503283"/>
                    <a:gd name="connsiteX3" fmla="*/ 0 w 558437"/>
                    <a:gd name="connsiteY3" fmla="*/ 1496933 h 1503283"/>
                    <a:gd name="connsiteX4" fmla="*/ 63500 w 558437"/>
                    <a:gd name="connsiteY4" fmla="*/ 0 h 1503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437" h="1503283">
                      <a:moveTo>
                        <a:pt x="63500" y="0"/>
                      </a:moveTo>
                      <a:lnTo>
                        <a:pt x="482237" y="0"/>
                      </a:lnTo>
                      <a:lnTo>
                        <a:pt x="558437" y="1503283"/>
                      </a:lnTo>
                      <a:lnTo>
                        <a:pt x="0" y="1496933"/>
                      </a:lnTo>
                      <a:lnTo>
                        <a:pt x="63500" y="0"/>
                      </a:lnTo>
                      <a:close/>
                    </a:path>
                  </a:pathLst>
                </a:cu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21" name="그룹 520"/>
              <p:cNvGrpSpPr/>
              <p:nvPr/>
            </p:nvGrpSpPr>
            <p:grpSpPr>
              <a:xfrm>
                <a:off x="6139083" y="-175692"/>
                <a:ext cx="965863" cy="385869"/>
                <a:chOff x="5975490" y="3731912"/>
                <a:chExt cx="540726" cy="216024"/>
              </a:xfrm>
            </p:grpSpPr>
            <p:sp>
              <p:nvSpPr>
                <p:cNvPr id="542" name="양쪽 모서리가 둥근 사각형 541"/>
                <p:cNvSpPr/>
                <p:nvPr/>
              </p:nvSpPr>
              <p:spPr>
                <a:xfrm>
                  <a:off x="597549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3" name="양쪽 모서리가 둥근 사각형 542"/>
                <p:cNvSpPr/>
                <p:nvPr/>
              </p:nvSpPr>
              <p:spPr>
                <a:xfrm>
                  <a:off x="6173845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4" name="양쪽 모서리가 둥근 사각형 543"/>
                <p:cNvSpPr/>
                <p:nvPr/>
              </p:nvSpPr>
              <p:spPr>
                <a:xfrm>
                  <a:off x="637220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22" name="모서리가 둥근 직사각형 521"/>
              <p:cNvSpPr/>
              <p:nvPr/>
            </p:nvSpPr>
            <p:spPr>
              <a:xfrm>
                <a:off x="7104947" y="-689520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7" name="모서리가 둥근 직사각형 526"/>
              <p:cNvSpPr/>
              <p:nvPr/>
            </p:nvSpPr>
            <p:spPr>
              <a:xfrm>
                <a:off x="6981132" y="-797875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8" name="모서리가 둥근 직사각형 527"/>
              <p:cNvSpPr/>
              <p:nvPr/>
            </p:nvSpPr>
            <p:spPr>
              <a:xfrm>
                <a:off x="7104945" y="-903223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9" name="모서리가 둥근 직사각형 528"/>
              <p:cNvSpPr/>
              <p:nvPr/>
            </p:nvSpPr>
            <p:spPr>
              <a:xfrm>
                <a:off x="6248387" y="-173479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0" name="모서리가 둥근 직사각형 529"/>
              <p:cNvSpPr/>
              <p:nvPr/>
            </p:nvSpPr>
            <p:spPr>
              <a:xfrm>
                <a:off x="6388591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1" name="모서리가 둥근 직사각형 530"/>
              <p:cNvSpPr/>
              <p:nvPr/>
            </p:nvSpPr>
            <p:spPr>
              <a:xfrm>
                <a:off x="6124573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32" name="그룹 531"/>
              <p:cNvGrpSpPr/>
              <p:nvPr/>
            </p:nvGrpSpPr>
            <p:grpSpPr>
              <a:xfrm>
                <a:off x="6187225" y="628785"/>
                <a:ext cx="386987" cy="335055"/>
                <a:chOff x="6187225" y="2884431"/>
                <a:chExt cx="386987" cy="335055"/>
              </a:xfrm>
            </p:grpSpPr>
            <p:sp>
              <p:nvSpPr>
                <p:cNvPr id="538" name="모서리가 둥근 직사각형 537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9" name="모서리가 둥근 직사각형 538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0" name="모서리가 둥근 직사각형 539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1" name="모서리가 둥근 직사각형 540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33" name="그룹 532"/>
              <p:cNvGrpSpPr/>
              <p:nvPr/>
            </p:nvGrpSpPr>
            <p:grpSpPr>
              <a:xfrm flipH="1">
                <a:off x="6839751" y="2686512"/>
                <a:ext cx="386987" cy="335055"/>
                <a:chOff x="6187225" y="2884431"/>
                <a:chExt cx="386987" cy="335055"/>
              </a:xfrm>
            </p:grpSpPr>
            <p:sp>
              <p:nvSpPr>
                <p:cNvPr id="534" name="모서리가 둥근 직사각형 533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5" name="모서리가 둥근 직사각형 534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6" name="모서리가 둥근 직사각형 535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7" name="모서리가 둥근 직사각형 536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464" name="그룹 463"/>
            <p:cNvGrpSpPr/>
            <p:nvPr/>
          </p:nvGrpSpPr>
          <p:grpSpPr>
            <a:xfrm>
              <a:off x="5009732" y="3619719"/>
              <a:ext cx="587221" cy="1831364"/>
              <a:chOff x="5700397" y="-2338085"/>
              <a:chExt cx="1843234" cy="5748488"/>
            </a:xfrm>
          </p:grpSpPr>
          <p:grpSp>
            <p:nvGrpSpPr>
              <p:cNvPr id="483" name="그룹 482"/>
              <p:cNvGrpSpPr/>
              <p:nvPr/>
            </p:nvGrpSpPr>
            <p:grpSpPr>
              <a:xfrm>
                <a:off x="5700397" y="-2338085"/>
                <a:ext cx="1843234" cy="5748488"/>
                <a:chOff x="6497474" y="1273324"/>
                <a:chExt cx="856334" cy="2670646"/>
              </a:xfrm>
            </p:grpSpPr>
            <p:grpSp>
              <p:nvGrpSpPr>
                <p:cNvPr id="516" name="그룹 515"/>
                <p:cNvGrpSpPr/>
                <p:nvPr/>
              </p:nvGrpSpPr>
              <p:grpSpPr>
                <a:xfrm>
                  <a:off x="6497474" y="1273324"/>
                  <a:ext cx="856334" cy="1383389"/>
                  <a:chOff x="5382780" y="1263511"/>
                  <a:chExt cx="687858" cy="1131938"/>
                </a:xfrm>
              </p:grpSpPr>
              <p:sp>
                <p:nvSpPr>
                  <p:cNvPr id="518" name="이등변 삼각형 289"/>
                  <p:cNvSpPr/>
                  <p:nvPr/>
                </p:nvSpPr>
                <p:spPr>
                  <a:xfrm>
                    <a:off x="5382779" y="1263511"/>
                    <a:ext cx="687858" cy="699888"/>
                  </a:xfrm>
                  <a:custGeom>
                    <a:avLst/>
                    <a:gdLst>
                      <a:gd name="connsiteX0" fmla="*/ 0 w 838070"/>
                      <a:gd name="connsiteY0" fmla="*/ 855363 h 855363"/>
                      <a:gd name="connsiteX1" fmla="*/ 419035 w 838070"/>
                      <a:gd name="connsiteY1" fmla="*/ 0 h 855363"/>
                      <a:gd name="connsiteX2" fmla="*/ 838070 w 838070"/>
                      <a:gd name="connsiteY2" fmla="*/ 855363 h 855363"/>
                      <a:gd name="connsiteX3" fmla="*/ 0 w 838070"/>
                      <a:gd name="connsiteY3" fmla="*/ 855363 h 855363"/>
                      <a:gd name="connsiteX0" fmla="*/ 9132 w 856334"/>
                      <a:gd name="connsiteY0" fmla="*/ 855363 h 855363"/>
                      <a:gd name="connsiteX1" fmla="*/ 428167 w 856334"/>
                      <a:gd name="connsiteY1" fmla="*/ 0 h 855363"/>
                      <a:gd name="connsiteX2" fmla="*/ 847202 w 856334"/>
                      <a:gd name="connsiteY2" fmla="*/ 855363 h 855363"/>
                      <a:gd name="connsiteX3" fmla="*/ 9132 w 856334"/>
                      <a:gd name="connsiteY3" fmla="*/ 855363 h 855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56334" h="855363">
                        <a:moveTo>
                          <a:pt x="9132" y="855363"/>
                        </a:moveTo>
                        <a:cubicBezTo>
                          <a:pt x="-60707" y="712803"/>
                          <a:pt x="288489" y="0"/>
                          <a:pt x="428167" y="0"/>
                        </a:cubicBezTo>
                        <a:cubicBezTo>
                          <a:pt x="567845" y="0"/>
                          <a:pt x="917041" y="712803"/>
                          <a:pt x="847202" y="855363"/>
                        </a:cubicBezTo>
                        <a:lnTo>
                          <a:pt x="9132" y="855363"/>
                        </a:ln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19" name="양쪽 모서리가 둥근 사각형 518"/>
                  <p:cNvSpPr/>
                  <p:nvPr/>
                </p:nvSpPr>
                <p:spPr>
                  <a:xfrm rot="10800000">
                    <a:off x="5448662" y="1963401"/>
                    <a:ext cx="572550" cy="432048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17" name="직사각형 284"/>
                <p:cNvSpPr/>
                <p:nvPr/>
              </p:nvSpPr>
              <p:spPr>
                <a:xfrm>
                  <a:off x="6668740" y="2440687"/>
                  <a:ext cx="558437" cy="1503283"/>
                </a:xfrm>
                <a:custGeom>
                  <a:avLst/>
                  <a:gdLst>
                    <a:gd name="connsiteX0" fmla="*/ 0 w 418737"/>
                    <a:gd name="connsiteY0" fmla="*/ 0 h 1496933"/>
                    <a:gd name="connsiteX1" fmla="*/ 418737 w 418737"/>
                    <a:gd name="connsiteY1" fmla="*/ 0 h 1496933"/>
                    <a:gd name="connsiteX2" fmla="*/ 418737 w 418737"/>
                    <a:gd name="connsiteY2" fmla="*/ 1496933 h 1496933"/>
                    <a:gd name="connsiteX3" fmla="*/ 0 w 418737"/>
                    <a:gd name="connsiteY3" fmla="*/ 1496933 h 1496933"/>
                    <a:gd name="connsiteX4" fmla="*/ 0 w 418737"/>
                    <a:gd name="connsiteY4" fmla="*/ 0 h 1496933"/>
                    <a:gd name="connsiteX0" fmla="*/ 63500 w 482237"/>
                    <a:gd name="connsiteY0" fmla="*/ 0 h 1496933"/>
                    <a:gd name="connsiteX1" fmla="*/ 482237 w 482237"/>
                    <a:gd name="connsiteY1" fmla="*/ 0 h 1496933"/>
                    <a:gd name="connsiteX2" fmla="*/ 482237 w 482237"/>
                    <a:gd name="connsiteY2" fmla="*/ 1496933 h 1496933"/>
                    <a:gd name="connsiteX3" fmla="*/ 0 w 482237"/>
                    <a:gd name="connsiteY3" fmla="*/ 1496933 h 1496933"/>
                    <a:gd name="connsiteX4" fmla="*/ 63500 w 482237"/>
                    <a:gd name="connsiteY4" fmla="*/ 0 h 1496933"/>
                    <a:gd name="connsiteX0" fmla="*/ 63500 w 558437"/>
                    <a:gd name="connsiteY0" fmla="*/ 0 h 1503283"/>
                    <a:gd name="connsiteX1" fmla="*/ 482237 w 558437"/>
                    <a:gd name="connsiteY1" fmla="*/ 0 h 1503283"/>
                    <a:gd name="connsiteX2" fmla="*/ 558437 w 558437"/>
                    <a:gd name="connsiteY2" fmla="*/ 1503283 h 1503283"/>
                    <a:gd name="connsiteX3" fmla="*/ 0 w 558437"/>
                    <a:gd name="connsiteY3" fmla="*/ 1496933 h 1503283"/>
                    <a:gd name="connsiteX4" fmla="*/ 63500 w 558437"/>
                    <a:gd name="connsiteY4" fmla="*/ 0 h 1503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437" h="1503283">
                      <a:moveTo>
                        <a:pt x="63500" y="0"/>
                      </a:moveTo>
                      <a:lnTo>
                        <a:pt x="482237" y="0"/>
                      </a:lnTo>
                      <a:lnTo>
                        <a:pt x="558437" y="1503283"/>
                      </a:lnTo>
                      <a:lnTo>
                        <a:pt x="0" y="1496933"/>
                      </a:lnTo>
                      <a:lnTo>
                        <a:pt x="63500" y="0"/>
                      </a:lnTo>
                      <a:close/>
                    </a:path>
                  </a:pathLst>
                </a:cu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4" name="그룹 483"/>
              <p:cNvGrpSpPr/>
              <p:nvPr/>
            </p:nvGrpSpPr>
            <p:grpSpPr>
              <a:xfrm>
                <a:off x="6139083" y="-175692"/>
                <a:ext cx="965863" cy="385869"/>
                <a:chOff x="5975490" y="3731912"/>
                <a:chExt cx="540726" cy="216024"/>
              </a:xfrm>
            </p:grpSpPr>
            <p:sp>
              <p:nvSpPr>
                <p:cNvPr id="509" name="양쪽 모서리가 둥근 사각형 508"/>
                <p:cNvSpPr/>
                <p:nvPr/>
              </p:nvSpPr>
              <p:spPr>
                <a:xfrm>
                  <a:off x="597549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4" name="양쪽 모서리가 둥근 사각형 513"/>
                <p:cNvSpPr/>
                <p:nvPr/>
              </p:nvSpPr>
              <p:spPr>
                <a:xfrm>
                  <a:off x="6173845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5" name="양쪽 모서리가 둥근 사각형 514"/>
                <p:cNvSpPr/>
                <p:nvPr/>
              </p:nvSpPr>
              <p:spPr>
                <a:xfrm>
                  <a:off x="637220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85" name="모서리가 둥근 직사각형 484"/>
              <p:cNvSpPr/>
              <p:nvPr/>
            </p:nvSpPr>
            <p:spPr>
              <a:xfrm>
                <a:off x="7104947" y="-689520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0" name="모서리가 둥근 직사각형 489"/>
              <p:cNvSpPr/>
              <p:nvPr/>
            </p:nvSpPr>
            <p:spPr>
              <a:xfrm>
                <a:off x="6981132" y="-797875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1" name="모서리가 둥근 직사각형 490"/>
              <p:cNvSpPr/>
              <p:nvPr/>
            </p:nvSpPr>
            <p:spPr>
              <a:xfrm>
                <a:off x="7104945" y="-903223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2" name="모서리가 둥근 직사각형 491"/>
              <p:cNvSpPr/>
              <p:nvPr/>
            </p:nvSpPr>
            <p:spPr>
              <a:xfrm>
                <a:off x="6248387" y="-173479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3" name="모서리가 둥근 직사각형 492"/>
              <p:cNvSpPr/>
              <p:nvPr/>
            </p:nvSpPr>
            <p:spPr>
              <a:xfrm>
                <a:off x="6388591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4" name="모서리가 둥근 직사각형 493"/>
              <p:cNvSpPr/>
              <p:nvPr/>
            </p:nvSpPr>
            <p:spPr>
              <a:xfrm>
                <a:off x="6124573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95" name="그룹 494"/>
              <p:cNvGrpSpPr/>
              <p:nvPr/>
            </p:nvGrpSpPr>
            <p:grpSpPr>
              <a:xfrm>
                <a:off x="6187225" y="628785"/>
                <a:ext cx="386987" cy="335055"/>
                <a:chOff x="6187225" y="2884431"/>
                <a:chExt cx="386987" cy="335055"/>
              </a:xfrm>
            </p:grpSpPr>
            <p:sp>
              <p:nvSpPr>
                <p:cNvPr id="501" name="모서리가 둥근 직사각형 500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5" name="모서리가 둥근 직사각형 504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7" name="모서리가 둥근 직사각형 506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8" name="모서리가 둥근 직사각형 507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96" name="그룹 495"/>
              <p:cNvGrpSpPr/>
              <p:nvPr/>
            </p:nvGrpSpPr>
            <p:grpSpPr>
              <a:xfrm flipH="1">
                <a:off x="6839751" y="2686512"/>
                <a:ext cx="386987" cy="335055"/>
                <a:chOff x="6187225" y="2884431"/>
                <a:chExt cx="386987" cy="335055"/>
              </a:xfrm>
            </p:grpSpPr>
            <p:sp>
              <p:nvSpPr>
                <p:cNvPr id="497" name="모서리가 둥근 직사각형 496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8" name="모서리가 둥근 직사각형 497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9" name="모서리가 둥근 직사각형 498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0" name="모서리가 둥근 직사각형 499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482" name="양쪽 모서리가 둥근 사각형 481"/>
            <p:cNvSpPr/>
            <p:nvPr/>
          </p:nvSpPr>
          <p:spPr>
            <a:xfrm>
              <a:off x="3778038" y="3215600"/>
              <a:ext cx="30071" cy="42625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2271147" y="4091440"/>
              <a:ext cx="1438602" cy="1377755"/>
              <a:chOff x="2271147" y="4091440"/>
              <a:chExt cx="1438602" cy="1377755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2576047" y="4959184"/>
                <a:ext cx="1133702" cy="501495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23" name="그룹 622"/>
              <p:cNvGrpSpPr/>
              <p:nvPr/>
            </p:nvGrpSpPr>
            <p:grpSpPr>
              <a:xfrm>
                <a:off x="2271147" y="4091440"/>
                <a:ext cx="441773" cy="1377755"/>
                <a:chOff x="5700397" y="-2338085"/>
                <a:chExt cx="1843234" cy="5748488"/>
              </a:xfrm>
            </p:grpSpPr>
            <p:grpSp>
              <p:nvGrpSpPr>
                <p:cNvPr id="624" name="그룹 623"/>
                <p:cNvGrpSpPr/>
                <p:nvPr/>
              </p:nvGrpSpPr>
              <p:grpSpPr>
                <a:xfrm>
                  <a:off x="5700397" y="-2338085"/>
                  <a:ext cx="1843234" cy="5748488"/>
                  <a:chOff x="6497474" y="1273324"/>
                  <a:chExt cx="856334" cy="2670646"/>
                </a:xfrm>
              </p:grpSpPr>
              <p:grpSp>
                <p:nvGrpSpPr>
                  <p:cNvPr id="645" name="그룹 644"/>
                  <p:cNvGrpSpPr/>
                  <p:nvPr/>
                </p:nvGrpSpPr>
                <p:grpSpPr>
                  <a:xfrm>
                    <a:off x="6497474" y="1273324"/>
                    <a:ext cx="856334" cy="1383389"/>
                    <a:chOff x="5382780" y="1263511"/>
                    <a:chExt cx="687858" cy="1131938"/>
                  </a:xfrm>
                </p:grpSpPr>
                <p:sp>
                  <p:nvSpPr>
                    <p:cNvPr id="647" name="이등변 삼각형 289"/>
                    <p:cNvSpPr/>
                    <p:nvPr/>
                  </p:nvSpPr>
                  <p:spPr>
                    <a:xfrm>
                      <a:off x="5382779" y="1263511"/>
                      <a:ext cx="687858" cy="699888"/>
                    </a:xfrm>
                    <a:custGeom>
                      <a:avLst/>
                      <a:gdLst>
                        <a:gd name="connsiteX0" fmla="*/ 0 w 838070"/>
                        <a:gd name="connsiteY0" fmla="*/ 855363 h 855363"/>
                        <a:gd name="connsiteX1" fmla="*/ 419035 w 838070"/>
                        <a:gd name="connsiteY1" fmla="*/ 0 h 855363"/>
                        <a:gd name="connsiteX2" fmla="*/ 838070 w 838070"/>
                        <a:gd name="connsiteY2" fmla="*/ 855363 h 855363"/>
                        <a:gd name="connsiteX3" fmla="*/ 0 w 838070"/>
                        <a:gd name="connsiteY3" fmla="*/ 855363 h 855363"/>
                        <a:gd name="connsiteX0" fmla="*/ 9132 w 856334"/>
                        <a:gd name="connsiteY0" fmla="*/ 855363 h 855363"/>
                        <a:gd name="connsiteX1" fmla="*/ 428167 w 856334"/>
                        <a:gd name="connsiteY1" fmla="*/ 0 h 855363"/>
                        <a:gd name="connsiteX2" fmla="*/ 847202 w 856334"/>
                        <a:gd name="connsiteY2" fmla="*/ 855363 h 855363"/>
                        <a:gd name="connsiteX3" fmla="*/ 9132 w 856334"/>
                        <a:gd name="connsiteY3" fmla="*/ 855363 h 8553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56334" h="855363">
                          <a:moveTo>
                            <a:pt x="9132" y="855363"/>
                          </a:moveTo>
                          <a:cubicBezTo>
                            <a:pt x="-60707" y="712803"/>
                            <a:pt x="288489" y="0"/>
                            <a:pt x="428167" y="0"/>
                          </a:cubicBezTo>
                          <a:cubicBezTo>
                            <a:pt x="567845" y="0"/>
                            <a:pt x="917041" y="712803"/>
                            <a:pt x="847202" y="855363"/>
                          </a:cubicBezTo>
                          <a:lnTo>
                            <a:pt x="9132" y="855363"/>
                          </a:lnTo>
                          <a:close/>
                        </a:path>
                      </a:pathLst>
                    </a:custGeom>
                    <a:solidFill>
                      <a:srgbClr val="FF5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48" name="양쪽 모서리가 둥근 사각형 647"/>
                    <p:cNvSpPr/>
                    <p:nvPr/>
                  </p:nvSpPr>
                  <p:spPr>
                    <a:xfrm rot="10800000">
                      <a:off x="5448662" y="1963401"/>
                      <a:ext cx="572550" cy="432048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FFC6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646" name="직사각형 284"/>
                  <p:cNvSpPr/>
                  <p:nvPr/>
                </p:nvSpPr>
                <p:spPr>
                  <a:xfrm>
                    <a:off x="6668740" y="2440687"/>
                    <a:ext cx="558437" cy="1503283"/>
                  </a:xfrm>
                  <a:custGeom>
                    <a:avLst/>
                    <a:gdLst>
                      <a:gd name="connsiteX0" fmla="*/ 0 w 418737"/>
                      <a:gd name="connsiteY0" fmla="*/ 0 h 1496933"/>
                      <a:gd name="connsiteX1" fmla="*/ 418737 w 418737"/>
                      <a:gd name="connsiteY1" fmla="*/ 0 h 1496933"/>
                      <a:gd name="connsiteX2" fmla="*/ 418737 w 418737"/>
                      <a:gd name="connsiteY2" fmla="*/ 1496933 h 1496933"/>
                      <a:gd name="connsiteX3" fmla="*/ 0 w 418737"/>
                      <a:gd name="connsiteY3" fmla="*/ 1496933 h 1496933"/>
                      <a:gd name="connsiteX4" fmla="*/ 0 w 418737"/>
                      <a:gd name="connsiteY4" fmla="*/ 0 h 1496933"/>
                      <a:gd name="connsiteX0" fmla="*/ 63500 w 482237"/>
                      <a:gd name="connsiteY0" fmla="*/ 0 h 1496933"/>
                      <a:gd name="connsiteX1" fmla="*/ 482237 w 482237"/>
                      <a:gd name="connsiteY1" fmla="*/ 0 h 1496933"/>
                      <a:gd name="connsiteX2" fmla="*/ 482237 w 482237"/>
                      <a:gd name="connsiteY2" fmla="*/ 1496933 h 1496933"/>
                      <a:gd name="connsiteX3" fmla="*/ 0 w 482237"/>
                      <a:gd name="connsiteY3" fmla="*/ 1496933 h 1496933"/>
                      <a:gd name="connsiteX4" fmla="*/ 63500 w 482237"/>
                      <a:gd name="connsiteY4" fmla="*/ 0 h 1496933"/>
                      <a:gd name="connsiteX0" fmla="*/ 63500 w 558437"/>
                      <a:gd name="connsiteY0" fmla="*/ 0 h 1503283"/>
                      <a:gd name="connsiteX1" fmla="*/ 482237 w 558437"/>
                      <a:gd name="connsiteY1" fmla="*/ 0 h 1503283"/>
                      <a:gd name="connsiteX2" fmla="*/ 558437 w 558437"/>
                      <a:gd name="connsiteY2" fmla="*/ 1503283 h 1503283"/>
                      <a:gd name="connsiteX3" fmla="*/ 0 w 558437"/>
                      <a:gd name="connsiteY3" fmla="*/ 1496933 h 1503283"/>
                      <a:gd name="connsiteX4" fmla="*/ 63500 w 558437"/>
                      <a:gd name="connsiteY4" fmla="*/ 0 h 1503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437" h="1503283">
                        <a:moveTo>
                          <a:pt x="63500" y="0"/>
                        </a:moveTo>
                        <a:lnTo>
                          <a:pt x="482237" y="0"/>
                        </a:lnTo>
                        <a:lnTo>
                          <a:pt x="558437" y="1503283"/>
                        </a:lnTo>
                        <a:lnTo>
                          <a:pt x="0" y="1496933"/>
                        </a:lnTo>
                        <a:lnTo>
                          <a:pt x="63500" y="0"/>
                        </a:ln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25" name="그룹 624"/>
                <p:cNvGrpSpPr/>
                <p:nvPr/>
              </p:nvGrpSpPr>
              <p:grpSpPr>
                <a:xfrm>
                  <a:off x="6139083" y="-175692"/>
                  <a:ext cx="965863" cy="385869"/>
                  <a:chOff x="5975490" y="3731912"/>
                  <a:chExt cx="540726" cy="216024"/>
                </a:xfrm>
              </p:grpSpPr>
              <p:sp>
                <p:nvSpPr>
                  <p:cNvPr id="642" name="양쪽 모서리가 둥근 사각형 641"/>
                  <p:cNvSpPr/>
                  <p:nvPr/>
                </p:nvSpPr>
                <p:spPr>
                  <a:xfrm>
                    <a:off x="597549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3" name="양쪽 모서리가 둥근 사각형 642"/>
                  <p:cNvSpPr/>
                  <p:nvPr/>
                </p:nvSpPr>
                <p:spPr>
                  <a:xfrm>
                    <a:off x="6173845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4" name="양쪽 모서리가 둥근 사각형 643"/>
                  <p:cNvSpPr/>
                  <p:nvPr/>
                </p:nvSpPr>
                <p:spPr>
                  <a:xfrm>
                    <a:off x="637220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26" name="모서리가 둥근 직사각형 625"/>
                <p:cNvSpPr/>
                <p:nvPr/>
              </p:nvSpPr>
              <p:spPr>
                <a:xfrm>
                  <a:off x="7104947" y="-689520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7" name="모서리가 둥근 직사각형 626"/>
                <p:cNvSpPr/>
                <p:nvPr/>
              </p:nvSpPr>
              <p:spPr>
                <a:xfrm>
                  <a:off x="6981132" y="-797875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8" name="모서리가 둥근 직사각형 627"/>
                <p:cNvSpPr/>
                <p:nvPr/>
              </p:nvSpPr>
              <p:spPr>
                <a:xfrm>
                  <a:off x="7104945" y="-903223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9" name="모서리가 둥근 직사각형 628"/>
                <p:cNvSpPr/>
                <p:nvPr/>
              </p:nvSpPr>
              <p:spPr>
                <a:xfrm>
                  <a:off x="6248387" y="-173479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0" name="모서리가 둥근 직사각형 629"/>
                <p:cNvSpPr/>
                <p:nvPr/>
              </p:nvSpPr>
              <p:spPr>
                <a:xfrm>
                  <a:off x="6388591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1" name="모서리가 둥근 직사각형 630"/>
                <p:cNvSpPr/>
                <p:nvPr/>
              </p:nvSpPr>
              <p:spPr>
                <a:xfrm>
                  <a:off x="6124573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32" name="그룹 631"/>
                <p:cNvGrpSpPr/>
                <p:nvPr/>
              </p:nvGrpSpPr>
              <p:grpSpPr>
                <a:xfrm>
                  <a:off x="6187225" y="628785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638" name="모서리가 둥근 직사각형 637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9" name="모서리가 둥근 직사각형 638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0" name="모서리가 둥근 직사각형 639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1" name="모서리가 둥근 직사각형 640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33" name="그룹 632"/>
                <p:cNvGrpSpPr/>
                <p:nvPr/>
              </p:nvGrpSpPr>
              <p:grpSpPr>
                <a:xfrm flipH="1">
                  <a:off x="6839751" y="2686512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634" name="모서리가 둥근 직사각형 633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5" name="모서리가 둥근 직사각형 634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6" name="모서리가 둥근 직사각형 635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7" name="모서리가 둥근 직사각형 636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47" name="그룹 46"/>
              <p:cNvGrpSpPr/>
              <p:nvPr/>
            </p:nvGrpSpPr>
            <p:grpSpPr>
              <a:xfrm>
                <a:off x="2704035" y="4912919"/>
                <a:ext cx="853813" cy="89711"/>
                <a:chOff x="2704035" y="4912919"/>
                <a:chExt cx="853813" cy="179423"/>
              </a:xfrm>
            </p:grpSpPr>
            <p:sp>
              <p:nvSpPr>
                <p:cNvPr id="43" name="양쪽 모서리가 둥근 사각형 42"/>
                <p:cNvSpPr/>
                <p:nvPr/>
              </p:nvSpPr>
              <p:spPr>
                <a:xfrm>
                  <a:off x="270403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9" name="양쪽 모서리가 둥근 사각형 648"/>
                <p:cNvSpPr/>
                <p:nvPr/>
              </p:nvSpPr>
              <p:spPr>
                <a:xfrm>
                  <a:off x="279382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0" name="양쪽 모서리가 둥근 사각형 649"/>
                <p:cNvSpPr/>
                <p:nvPr/>
              </p:nvSpPr>
              <p:spPr>
                <a:xfrm>
                  <a:off x="288361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1" name="양쪽 모서리가 둥근 사각형 650"/>
                <p:cNvSpPr/>
                <p:nvPr/>
              </p:nvSpPr>
              <p:spPr>
                <a:xfrm>
                  <a:off x="297339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2" name="양쪽 모서리가 둥근 사각형 651"/>
                <p:cNvSpPr/>
                <p:nvPr/>
              </p:nvSpPr>
              <p:spPr>
                <a:xfrm>
                  <a:off x="3063187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3" name="양쪽 모서리가 둥근 사각형 652"/>
                <p:cNvSpPr/>
                <p:nvPr/>
              </p:nvSpPr>
              <p:spPr>
                <a:xfrm>
                  <a:off x="315297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4" name="양쪽 모서리가 둥근 사각형 653"/>
                <p:cNvSpPr/>
                <p:nvPr/>
              </p:nvSpPr>
              <p:spPr>
                <a:xfrm>
                  <a:off x="324276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5" name="양쪽 모서리가 둥근 사각형 654"/>
                <p:cNvSpPr/>
                <p:nvPr/>
              </p:nvSpPr>
              <p:spPr>
                <a:xfrm>
                  <a:off x="333255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6" name="양쪽 모서리가 둥근 사각형 655"/>
                <p:cNvSpPr/>
                <p:nvPr/>
              </p:nvSpPr>
              <p:spPr>
                <a:xfrm>
                  <a:off x="342233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7" name="양쪽 모서리가 둥근 사각형 656"/>
                <p:cNvSpPr/>
                <p:nvPr/>
              </p:nvSpPr>
              <p:spPr>
                <a:xfrm>
                  <a:off x="351212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9" name="그룹 48"/>
              <p:cNvGrpSpPr/>
              <p:nvPr/>
            </p:nvGrpSpPr>
            <p:grpSpPr>
              <a:xfrm>
                <a:off x="2734474" y="5053123"/>
                <a:ext cx="89023" cy="51895"/>
                <a:chOff x="2734474" y="5053123"/>
                <a:chExt cx="89023" cy="51895"/>
              </a:xfrm>
            </p:grpSpPr>
            <p:sp>
              <p:nvSpPr>
                <p:cNvPr id="658" name="모서리가 둥근 직사각형 657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0" name="모서리가 둥근 직사각형 659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3426536" y="5319305"/>
                <a:ext cx="159884" cy="50994"/>
                <a:chOff x="3426536" y="5081432"/>
                <a:chExt cx="159884" cy="50994"/>
              </a:xfrm>
            </p:grpSpPr>
            <p:sp>
              <p:nvSpPr>
                <p:cNvPr id="659" name="모서리가 둥근 직사각형 658"/>
                <p:cNvSpPr/>
                <p:nvPr/>
              </p:nvSpPr>
              <p:spPr>
                <a:xfrm flipH="1">
                  <a:off x="3489040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1" name="모서리가 둥근 직사각형 660"/>
                <p:cNvSpPr/>
                <p:nvPr/>
              </p:nvSpPr>
              <p:spPr>
                <a:xfrm flipH="1">
                  <a:off x="3426536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2" name="모서리가 둥근 직사각형 661"/>
                <p:cNvSpPr/>
                <p:nvPr/>
              </p:nvSpPr>
              <p:spPr>
                <a:xfrm flipH="1">
                  <a:off x="3527071" y="5108840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63" name="그룹 662"/>
              <p:cNvGrpSpPr/>
              <p:nvPr/>
            </p:nvGrpSpPr>
            <p:grpSpPr>
              <a:xfrm>
                <a:off x="3244741" y="5312650"/>
                <a:ext cx="89023" cy="51895"/>
                <a:chOff x="2734474" y="5053123"/>
                <a:chExt cx="89023" cy="51895"/>
              </a:xfrm>
            </p:grpSpPr>
            <p:sp>
              <p:nvSpPr>
                <p:cNvPr id="664" name="모서리가 둥근 직사각형 663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5" name="모서리가 둥근 직사각형 664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667" name="그룹 666"/>
            <p:cNvGrpSpPr/>
            <p:nvPr/>
          </p:nvGrpSpPr>
          <p:grpSpPr>
            <a:xfrm flipH="1">
              <a:off x="5476274" y="4091440"/>
              <a:ext cx="1438602" cy="1377755"/>
              <a:chOff x="2271147" y="4091440"/>
              <a:chExt cx="1438602" cy="1377755"/>
            </a:xfrm>
          </p:grpSpPr>
          <p:sp>
            <p:nvSpPr>
              <p:cNvPr id="668" name="직사각형 667"/>
              <p:cNvSpPr/>
              <p:nvPr/>
            </p:nvSpPr>
            <p:spPr>
              <a:xfrm>
                <a:off x="2576047" y="4959184"/>
                <a:ext cx="1133702" cy="501495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69" name="그룹 668"/>
              <p:cNvGrpSpPr/>
              <p:nvPr/>
            </p:nvGrpSpPr>
            <p:grpSpPr>
              <a:xfrm>
                <a:off x="2271147" y="4091440"/>
                <a:ext cx="441773" cy="1377755"/>
                <a:chOff x="5700397" y="-2338085"/>
                <a:chExt cx="1843234" cy="5748488"/>
              </a:xfrm>
            </p:grpSpPr>
            <p:grpSp>
              <p:nvGrpSpPr>
                <p:cNvPr id="691" name="그룹 690"/>
                <p:cNvGrpSpPr/>
                <p:nvPr/>
              </p:nvGrpSpPr>
              <p:grpSpPr>
                <a:xfrm>
                  <a:off x="5700397" y="-2338085"/>
                  <a:ext cx="1843234" cy="5748488"/>
                  <a:chOff x="6497474" y="1273324"/>
                  <a:chExt cx="856334" cy="2670646"/>
                </a:xfrm>
              </p:grpSpPr>
              <p:grpSp>
                <p:nvGrpSpPr>
                  <p:cNvPr id="712" name="그룹 711"/>
                  <p:cNvGrpSpPr/>
                  <p:nvPr/>
                </p:nvGrpSpPr>
                <p:grpSpPr>
                  <a:xfrm>
                    <a:off x="6497474" y="1273324"/>
                    <a:ext cx="856334" cy="1383389"/>
                    <a:chOff x="5382780" y="1263511"/>
                    <a:chExt cx="687858" cy="1131938"/>
                  </a:xfrm>
                </p:grpSpPr>
                <p:sp>
                  <p:nvSpPr>
                    <p:cNvPr id="714" name="이등변 삼각형 289"/>
                    <p:cNvSpPr/>
                    <p:nvPr/>
                  </p:nvSpPr>
                  <p:spPr>
                    <a:xfrm>
                      <a:off x="5382779" y="1263511"/>
                      <a:ext cx="687858" cy="699888"/>
                    </a:xfrm>
                    <a:custGeom>
                      <a:avLst/>
                      <a:gdLst>
                        <a:gd name="connsiteX0" fmla="*/ 0 w 838070"/>
                        <a:gd name="connsiteY0" fmla="*/ 855363 h 855363"/>
                        <a:gd name="connsiteX1" fmla="*/ 419035 w 838070"/>
                        <a:gd name="connsiteY1" fmla="*/ 0 h 855363"/>
                        <a:gd name="connsiteX2" fmla="*/ 838070 w 838070"/>
                        <a:gd name="connsiteY2" fmla="*/ 855363 h 855363"/>
                        <a:gd name="connsiteX3" fmla="*/ 0 w 838070"/>
                        <a:gd name="connsiteY3" fmla="*/ 855363 h 855363"/>
                        <a:gd name="connsiteX0" fmla="*/ 9132 w 856334"/>
                        <a:gd name="connsiteY0" fmla="*/ 855363 h 855363"/>
                        <a:gd name="connsiteX1" fmla="*/ 428167 w 856334"/>
                        <a:gd name="connsiteY1" fmla="*/ 0 h 855363"/>
                        <a:gd name="connsiteX2" fmla="*/ 847202 w 856334"/>
                        <a:gd name="connsiteY2" fmla="*/ 855363 h 855363"/>
                        <a:gd name="connsiteX3" fmla="*/ 9132 w 856334"/>
                        <a:gd name="connsiteY3" fmla="*/ 855363 h 8553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56334" h="855363">
                          <a:moveTo>
                            <a:pt x="9132" y="855363"/>
                          </a:moveTo>
                          <a:cubicBezTo>
                            <a:pt x="-60707" y="712803"/>
                            <a:pt x="288489" y="0"/>
                            <a:pt x="428167" y="0"/>
                          </a:cubicBezTo>
                          <a:cubicBezTo>
                            <a:pt x="567845" y="0"/>
                            <a:pt x="917041" y="712803"/>
                            <a:pt x="847202" y="855363"/>
                          </a:cubicBezTo>
                          <a:lnTo>
                            <a:pt x="9132" y="855363"/>
                          </a:lnTo>
                          <a:close/>
                        </a:path>
                      </a:pathLst>
                    </a:custGeom>
                    <a:solidFill>
                      <a:srgbClr val="FF5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15" name="양쪽 모서리가 둥근 사각형 714"/>
                    <p:cNvSpPr/>
                    <p:nvPr/>
                  </p:nvSpPr>
                  <p:spPr>
                    <a:xfrm rot="10800000">
                      <a:off x="5448662" y="1963401"/>
                      <a:ext cx="572550" cy="432048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FFC6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713" name="직사각형 284"/>
                  <p:cNvSpPr/>
                  <p:nvPr/>
                </p:nvSpPr>
                <p:spPr>
                  <a:xfrm>
                    <a:off x="6668740" y="2440687"/>
                    <a:ext cx="558437" cy="1503283"/>
                  </a:xfrm>
                  <a:custGeom>
                    <a:avLst/>
                    <a:gdLst>
                      <a:gd name="connsiteX0" fmla="*/ 0 w 418737"/>
                      <a:gd name="connsiteY0" fmla="*/ 0 h 1496933"/>
                      <a:gd name="connsiteX1" fmla="*/ 418737 w 418737"/>
                      <a:gd name="connsiteY1" fmla="*/ 0 h 1496933"/>
                      <a:gd name="connsiteX2" fmla="*/ 418737 w 418737"/>
                      <a:gd name="connsiteY2" fmla="*/ 1496933 h 1496933"/>
                      <a:gd name="connsiteX3" fmla="*/ 0 w 418737"/>
                      <a:gd name="connsiteY3" fmla="*/ 1496933 h 1496933"/>
                      <a:gd name="connsiteX4" fmla="*/ 0 w 418737"/>
                      <a:gd name="connsiteY4" fmla="*/ 0 h 1496933"/>
                      <a:gd name="connsiteX0" fmla="*/ 63500 w 482237"/>
                      <a:gd name="connsiteY0" fmla="*/ 0 h 1496933"/>
                      <a:gd name="connsiteX1" fmla="*/ 482237 w 482237"/>
                      <a:gd name="connsiteY1" fmla="*/ 0 h 1496933"/>
                      <a:gd name="connsiteX2" fmla="*/ 482237 w 482237"/>
                      <a:gd name="connsiteY2" fmla="*/ 1496933 h 1496933"/>
                      <a:gd name="connsiteX3" fmla="*/ 0 w 482237"/>
                      <a:gd name="connsiteY3" fmla="*/ 1496933 h 1496933"/>
                      <a:gd name="connsiteX4" fmla="*/ 63500 w 482237"/>
                      <a:gd name="connsiteY4" fmla="*/ 0 h 1496933"/>
                      <a:gd name="connsiteX0" fmla="*/ 63500 w 558437"/>
                      <a:gd name="connsiteY0" fmla="*/ 0 h 1503283"/>
                      <a:gd name="connsiteX1" fmla="*/ 482237 w 558437"/>
                      <a:gd name="connsiteY1" fmla="*/ 0 h 1503283"/>
                      <a:gd name="connsiteX2" fmla="*/ 558437 w 558437"/>
                      <a:gd name="connsiteY2" fmla="*/ 1503283 h 1503283"/>
                      <a:gd name="connsiteX3" fmla="*/ 0 w 558437"/>
                      <a:gd name="connsiteY3" fmla="*/ 1496933 h 1503283"/>
                      <a:gd name="connsiteX4" fmla="*/ 63500 w 558437"/>
                      <a:gd name="connsiteY4" fmla="*/ 0 h 1503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437" h="1503283">
                        <a:moveTo>
                          <a:pt x="63500" y="0"/>
                        </a:moveTo>
                        <a:lnTo>
                          <a:pt x="482237" y="0"/>
                        </a:lnTo>
                        <a:lnTo>
                          <a:pt x="558437" y="1503283"/>
                        </a:lnTo>
                        <a:lnTo>
                          <a:pt x="0" y="1496933"/>
                        </a:lnTo>
                        <a:lnTo>
                          <a:pt x="63500" y="0"/>
                        </a:ln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92" name="그룹 691"/>
                <p:cNvGrpSpPr/>
                <p:nvPr/>
              </p:nvGrpSpPr>
              <p:grpSpPr>
                <a:xfrm>
                  <a:off x="6139083" y="-175692"/>
                  <a:ext cx="965863" cy="385869"/>
                  <a:chOff x="5975490" y="3731912"/>
                  <a:chExt cx="540726" cy="216024"/>
                </a:xfrm>
              </p:grpSpPr>
              <p:sp>
                <p:nvSpPr>
                  <p:cNvPr id="709" name="양쪽 모서리가 둥근 사각형 708"/>
                  <p:cNvSpPr/>
                  <p:nvPr/>
                </p:nvSpPr>
                <p:spPr>
                  <a:xfrm>
                    <a:off x="597549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10" name="양쪽 모서리가 둥근 사각형 709"/>
                  <p:cNvSpPr/>
                  <p:nvPr/>
                </p:nvSpPr>
                <p:spPr>
                  <a:xfrm>
                    <a:off x="6173845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11" name="양쪽 모서리가 둥근 사각형 710"/>
                  <p:cNvSpPr/>
                  <p:nvPr/>
                </p:nvSpPr>
                <p:spPr>
                  <a:xfrm>
                    <a:off x="637220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93" name="모서리가 둥근 직사각형 692"/>
                <p:cNvSpPr/>
                <p:nvPr/>
              </p:nvSpPr>
              <p:spPr>
                <a:xfrm>
                  <a:off x="7104947" y="-689520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4" name="모서리가 둥근 직사각형 693"/>
                <p:cNvSpPr/>
                <p:nvPr/>
              </p:nvSpPr>
              <p:spPr>
                <a:xfrm>
                  <a:off x="6981132" y="-797875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5" name="모서리가 둥근 직사각형 694"/>
                <p:cNvSpPr/>
                <p:nvPr/>
              </p:nvSpPr>
              <p:spPr>
                <a:xfrm>
                  <a:off x="7104945" y="-903223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6" name="모서리가 둥근 직사각형 695"/>
                <p:cNvSpPr/>
                <p:nvPr/>
              </p:nvSpPr>
              <p:spPr>
                <a:xfrm>
                  <a:off x="6248387" y="-173479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7" name="모서리가 둥근 직사각형 696"/>
                <p:cNvSpPr/>
                <p:nvPr/>
              </p:nvSpPr>
              <p:spPr>
                <a:xfrm>
                  <a:off x="6388591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8" name="모서리가 둥근 직사각형 697"/>
                <p:cNvSpPr/>
                <p:nvPr/>
              </p:nvSpPr>
              <p:spPr>
                <a:xfrm>
                  <a:off x="6124573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99" name="그룹 698"/>
                <p:cNvGrpSpPr/>
                <p:nvPr/>
              </p:nvGrpSpPr>
              <p:grpSpPr>
                <a:xfrm>
                  <a:off x="6187225" y="628785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705" name="모서리가 둥근 직사각형 704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6" name="모서리가 둥근 직사각형 705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7" name="모서리가 둥근 직사각형 706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8" name="모서리가 둥근 직사각형 707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00" name="그룹 699"/>
                <p:cNvGrpSpPr/>
                <p:nvPr/>
              </p:nvGrpSpPr>
              <p:grpSpPr>
                <a:xfrm flipH="1">
                  <a:off x="6839751" y="2686512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701" name="모서리가 둥근 직사각형 700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2" name="모서리가 둥근 직사각형 701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3" name="모서리가 둥근 직사각형 702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4" name="모서리가 둥근 직사각형 703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670" name="그룹 669"/>
              <p:cNvGrpSpPr/>
              <p:nvPr/>
            </p:nvGrpSpPr>
            <p:grpSpPr>
              <a:xfrm>
                <a:off x="2704035" y="4912919"/>
                <a:ext cx="853813" cy="89711"/>
                <a:chOff x="2704035" y="4912919"/>
                <a:chExt cx="853813" cy="179423"/>
              </a:xfrm>
            </p:grpSpPr>
            <p:sp>
              <p:nvSpPr>
                <p:cNvPr id="681" name="양쪽 모서리가 둥근 사각형 680"/>
                <p:cNvSpPr/>
                <p:nvPr/>
              </p:nvSpPr>
              <p:spPr>
                <a:xfrm>
                  <a:off x="270403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2" name="양쪽 모서리가 둥근 사각형 681"/>
                <p:cNvSpPr/>
                <p:nvPr/>
              </p:nvSpPr>
              <p:spPr>
                <a:xfrm>
                  <a:off x="279382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3" name="양쪽 모서리가 둥근 사각형 682"/>
                <p:cNvSpPr/>
                <p:nvPr/>
              </p:nvSpPr>
              <p:spPr>
                <a:xfrm>
                  <a:off x="288361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4" name="양쪽 모서리가 둥근 사각형 683"/>
                <p:cNvSpPr/>
                <p:nvPr/>
              </p:nvSpPr>
              <p:spPr>
                <a:xfrm>
                  <a:off x="297339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5" name="양쪽 모서리가 둥근 사각형 684"/>
                <p:cNvSpPr/>
                <p:nvPr/>
              </p:nvSpPr>
              <p:spPr>
                <a:xfrm>
                  <a:off x="3063187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6" name="양쪽 모서리가 둥근 사각형 685"/>
                <p:cNvSpPr/>
                <p:nvPr/>
              </p:nvSpPr>
              <p:spPr>
                <a:xfrm>
                  <a:off x="315297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7" name="양쪽 모서리가 둥근 사각형 686"/>
                <p:cNvSpPr/>
                <p:nvPr/>
              </p:nvSpPr>
              <p:spPr>
                <a:xfrm>
                  <a:off x="324276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8" name="양쪽 모서리가 둥근 사각형 687"/>
                <p:cNvSpPr/>
                <p:nvPr/>
              </p:nvSpPr>
              <p:spPr>
                <a:xfrm>
                  <a:off x="333255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9" name="양쪽 모서리가 둥근 사각형 688"/>
                <p:cNvSpPr/>
                <p:nvPr/>
              </p:nvSpPr>
              <p:spPr>
                <a:xfrm>
                  <a:off x="342233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0" name="양쪽 모서리가 둥근 사각형 689"/>
                <p:cNvSpPr/>
                <p:nvPr/>
              </p:nvSpPr>
              <p:spPr>
                <a:xfrm>
                  <a:off x="351212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71" name="그룹 670"/>
              <p:cNvGrpSpPr/>
              <p:nvPr/>
            </p:nvGrpSpPr>
            <p:grpSpPr>
              <a:xfrm>
                <a:off x="2734474" y="5053123"/>
                <a:ext cx="89023" cy="51895"/>
                <a:chOff x="2734474" y="5053123"/>
                <a:chExt cx="89023" cy="51895"/>
              </a:xfrm>
            </p:grpSpPr>
            <p:sp>
              <p:nvSpPr>
                <p:cNvPr id="679" name="모서리가 둥근 직사각형 678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0" name="모서리가 둥근 직사각형 679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72" name="그룹 671"/>
              <p:cNvGrpSpPr/>
              <p:nvPr/>
            </p:nvGrpSpPr>
            <p:grpSpPr>
              <a:xfrm>
                <a:off x="3426536" y="5319305"/>
                <a:ext cx="159884" cy="50994"/>
                <a:chOff x="3426536" y="5081432"/>
                <a:chExt cx="159884" cy="50994"/>
              </a:xfrm>
            </p:grpSpPr>
            <p:sp>
              <p:nvSpPr>
                <p:cNvPr id="676" name="모서리가 둥근 직사각형 675"/>
                <p:cNvSpPr/>
                <p:nvPr/>
              </p:nvSpPr>
              <p:spPr>
                <a:xfrm flipH="1">
                  <a:off x="3489040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7" name="모서리가 둥근 직사각형 676"/>
                <p:cNvSpPr/>
                <p:nvPr/>
              </p:nvSpPr>
              <p:spPr>
                <a:xfrm flipH="1">
                  <a:off x="3426536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8" name="모서리가 둥근 직사각형 677"/>
                <p:cNvSpPr/>
                <p:nvPr/>
              </p:nvSpPr>
              <p:spPr>
                <a:xfrm flipH="1">
                  <a:off x="3527071" y="5108840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73" name="그룹 672"/>
              <p:cNvGrpSpPr/>
              <p:nvPr/>
            </p:nvGrpSpPr>
            <p:grpSpPr>
              <a:xfrm>
                <a:off x="3244741" y="5312650"/>
                <a:ext cx="89023" cy="51895"/>
                <a:chOff x="2734474" y="5053123"/>
                <a:chExt cx="89023" cy="51895"/>
              </a:xfrm>
            </p:grpSpPr>
            <p:sp>
              <p:nvSpPr>
                <p:cNvPr id="674" name="모서리가 둥근 직사각형 673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5" name="모서리가 둥근 직사각형 674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25" name="그룹 124"/>
          <p:cNvGrpSpPr/>
          <p:nvPr/>
        </p:nvGrpSpPr>
        <p:grpSpPr>
          <a:xfrm>
            <a:off x="1012451" y="4782408"/>
            <a:ext cx="6434234" cy="694817"/>
            <a:chOff x="1357642" y="4782408"/>
            <a:chExt cx="6434234" cy="694817"/>
          </a:xfrm>
        </p:grpSpPr>
        <p:grpSp>
          <p:nvGrpSpPr>
            <p:cNvPr id="124" name="그룹 123"/>
            <p:cNvGrpSpPr/>
            <p:nvPr/>
          </p:nvGrpSpPr>
          <p:grpSpPr>
            <a:xfrm>
              <a:off x="1357642" y="4782408"/>
              <a:ext cx="699596" cy="677781"/>
              <a:chOff x="1357642" y="4782408"/>
              <a:chExt cx="699596" cy="677781"/>
            </a:xfrm>
          </p:grpSpPr>
          <p:grpSp>
            <p:nvGrpSpPr>
              <p:cNvPr id="549" name="그룹 548"/>
              <p:cNvGrpSpPr/>
              <p:nvPr/>
            </p:nvGrpSpPr>
            <p:grpSpPr>
              <a:xfrm>
                <a:off x="1678534" y="4782408"/>
                <a:ext cx="378704" cy="677781"/>
                <a:chOff x="3942340" y="2065700"/>
                <a:chExt cx="575770" cy="1030476"/>
              </a:xfrm>
            </p:grpSpPr>
            <p:sp>
              <p:nvSpPr>
                <p:cNvPr id="550" name="양쪽 모서리가 둥근 사각형 549"/>
                <p:cNvSpPr/>
                <p:nvPr/>
              </p:nvSpPr>
              <p:spPr>
                <a:xfrm>
                  <a:off x="4201190" y="2281436"/>
                  <a:ext cx="45719" cy="5046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1" name="양쪽 모서리가 둥근 사각형 550"/>
                <p:cNvSpPr/>
                <p:nvPr/>
              </p:nvSpPr>
              <p:spPr>
                <a:xfrm>
                  <a:off x="3995963" y="2786053"/>
                  <a:ext cx="468525" cy="20087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2" name="양쪽 모서리가 둥근 사각형 551"/>
                <p:cNvSpPr/>
                <p:nvPr/>
              </p:nvSpPr>
              <p:spPr>
                <a:xfrm rot="10800000">
                  <a:off x="3942340" y="2983649"/>
                  <a:ext cx="575770" cy="11252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53" name="그룹 552"/>
                <p:cNvGrpSpPr/>
                <p:nvPr/>
              </p:nvGrpSpPr>
              <p:grpSpPr>
                <a:xfrm rot="20171974">
                  <a:off x="4098948" y="2791419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573" name="타원 572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4" name="타원 573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5" name="타원 574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6" name="타원 575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7" name="타원 576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54" name="그룹 553"/>
                <p:cNvGrpSpPr/>
                <p:nvPr/>
              </p:nvGrpSpPr>
              <p:grpSpPr>
                <a:xfrm rot="17501561">
                  <a:off x="4346994" y="2802378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568" name="타원 567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9" name="타원 568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0" name="타원 569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1" name="타원 570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2" name="타원 571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55" name="그룹 554"/>
                <p:cNvGrpSpPr/>
                <p:nvPr/>
              </p:nvGrpSpPr>
              <p:grpSpPr>
                <a:xfrm rot="602786">
                  <a:off x="4034174" y="2854034"/>
                  <a:ext cx="113495" cy="121926"/>
                  <a:chOff x="3800295" y="1933967"/>
                  <a:chExt cx="323441" cy="347469"/>
                </a:xfrm>
              </p:grpSpPr>
              <p:sp>
                <p:nvSpPr>
                  <p:cNvPr id="563" name="타원 562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4" name="타원 563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5" name="타원 564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6" name="타원 565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7" name="타원 566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56" name="그룹 555"/>
                <p:cNvGrpSpPr/>
                <p:nvPr/>
              </p:nvGrpSpPr>
              <p:grpSpPr>
                <a:xfrm rot="324920">
                  <a:off x="4033756" y="2794870"/>
                  <a:ext cx="60432" cy="64922"/>
                  <a:chOff x="3800295" y="1933967"/>
                  <a:chExt cx="323441" cy="347469"/>
                </a:xfrm>
              </p:grpSpPr>
              <p:sp>
                <p:nvSpPr>
                  <p:cNvPr id="558" name="타원 557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9" name="타원 558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0" name="타원 559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1" name="타원 560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2" name="타원 561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57" name="사다리꼴 55"/>
                <p:cNvSpPr/>
                <p:nvPr/>
              </p:nvSpPr>
              <p:spPr>
                <a:xfrm>
                  <a:off x="4052872" y="2065700"/>
                  <a:ext cx="335946" cy="513483"/>
                </a:xfrm>
                <a:custGeom>
                  <a:avLst/>
                  <a:gdLst>
                    <a:gd name="connsiteX0" fmla="*/ 0 w 316512"/>
                    <a:gd name="connsiteY0" fmla="*/ 540341 h 540341"/>
                    <a:gd name="connsiteX1" fmla="*/ 79128 w 316512"/>
                    <a:gd name="connsiteY1" fmla="*/ 0 h 540341"/>
                    <a:gd name="connsiteX2" fmla="*/ 237384 w 316512"/>
                    <a:gd name="connsiteY2" fmla="*/ 0 h 540341"/>
                    <a:gd name="connsiteX3" fmla="*/ 316512 w 316512"/>
                    <a:gd name="connsiteY3" fmla="*/ 540341 h 540341"/>
                    <a:gd name="connsiteX4" fmla="*/ 0 w 316512"/>
                    <a:gd name="connsiteY4" fmla="*/ 540341 h 540341"/>
                    <a:gd name="connsiteX0" fmla="*/ 0 w 327294"/>
                    <a:gd name="connsiteY0" fmla="*/ 540341 h 540341"/>
                    <a:gd name="connsiteX1" fmla="*/ 79128 w 327294"/>
                    <a:gd name="connsiteY1" fmla="*/ 0 h 540341"/>
                    <a:gd name="connsiteX2" fmla="*/ 237384 w 327294"/>
                    <a:gd name="connsiteY2" fmla="*/ 0 h 540341"/>
                    <a:gd name="connsiteX3" fmla="*/ 316512 w 327294"/>
                    <a:gd name="connsiteY3" fmla="*/ 540341 h 540341"/>
                    <a:gd name="connsiteX4" fmla="*/ 0 w 327294"/>
                    <a:gd name="connsiteY4" fmla="*/ 540341 h 540341"/>
                    <a:gd name="connsiteX0" fmla="*/ 10782 w 338076"/>
                    <a:gd name="connsiteY0" fmla="*/ 540341 h 540341"/>
                    <a:gd name="connsiteX1" fmla="*/ 89910 w 338076"/>
                    <a:gd name="connsiteY1" fmla="*/ 0 h 540341"/>
                    <a:gd name="connsiteX2" fmla="*/ 248166 w 338076"/>
                    <a:gd name="connsiteY2" fmla="*/ 0 h 540341"/>
                    <a:gd name="connsiteX3" fmla="*/ 327294 w 338076"/>
                    <a:gd name="connsiteY3" fmla="*/ 540341 h 540341"/>
                    <a:gd name="connsiteX4" fmla="*/ 10782 w 338076"/>
                    <a:gd name="connsiteY4" fmla="*/ 540341 h 540341"/>
                    <a:gd name="connsiteX0" fmla="*/ 10782 w 339362"/>
                    <a:gd name="connsiteY0" fmla="*/ 540341 h 540341"/>
                    <a:gd name="connsiteX1" fmla="*/ 89910 w 339362"/>
                    <a:gd name="connsiteY1" fmla="*/ 0 h 540341"/>
                    <a:gd name="connsiteX2" fmla="*/ 248166 w 339362"/>
                    <a:gd name="connsiteY2" fmla="*/ 0 h 540341"/>
                    <a:gd name="connsiteX3" fmla="*/ 327294 w 339362"/>
                    <a:gd name="connsiteY3" fmla="*/ 540341 h 540341"/>
                    <a:gd name="connsiteX4" fmla="*/ 10782 w 339362"/>
                    <a:gd name="connsiteY4" fmla="*/ 540341 h 540341"/>
                    <a:gd name="connsiteX0" fmla="*/ 12068 w 340648"/>
                    <a:gd name="connsiteY0" fmla="*/ 540341 h 540341"/>
                    <a:gd name="connsiteX1" fmla="*/ 91196 w 340648"/>
                    <a:gd name="connsiteY1" fmla="*/ 0 h 540341"/>
                    <a:gd name="connsiteX2" fmla="*/ 249452 w 340648"/>
                    <a:gd name="connsiteY2" fmla="*/ 0 h 540341"/>
                    <a:gd name="connsiteX3" fmla="*/ 328580 w 340648"/>
                    <a:gd name="connsiteY3" fmla="*/ 540341 h 540341"/>
                    <a:gd name="connsiteX4" fmla="*/ 12068 w 340648"/>
                    <a:gd name="connsiteY4" fmla="*/ 540341 h 540341"/>
                    <a:gd name="connsiteX0" fmla="*/ 9716 w 335946"/>
                    <a:gd name="connsiteY0" fmla="*/ 581067 h 581067"/>
                    <a:gd name="connsiteX1" fmla="*/ 88844 w 335946"/>
                    <a:gd name="connsiteY1" fmla="*/ 40726 h 581067"/>
                    <a:gd name="connsiteX2" fmla="*/ 167882 w 335946"/>
                    <a:gd name="connsiteY2" fmla="*/ 38047 h 581067"/>
                    <a:gd name="connsiteX3" fmla="*/ 247100 w 335946"/>
                    <a:gd name="connsiteY3" fmla="*/ 40726 h 581067"/>
                    <a:gd name="connsiteX4" fmla="*/ 326228 w 335946"/>
                    <a:gd name="connsiteY4" fmla="*/ 581067 h 581067"/>
                    <a:gd name="connsiteX5" fmla="*/ 9716 w 335946"/>
                    <a:gd name="connsiteY5" fmla="*/ 581067 h 581067"/>
                    <a:gd name="connsiteX0" fmla="*/ 9716 w 335946"/>
                    <a:gd name="connsiteY0" fmla="*/ 669226 h 669226"/>
                    <a:gd name="connsiteX1" fmla="*/ 88844 w 335946"/>
                    <a:gd name="connsiteY1" fmla="*/ 128885 h 669226"/>
                    <a:gd name="connsiteX2" fmla="*/ 167882 w 335946"/>
                    <a:gd name="connsiteY2" fmla="*/ 0 h 669226"/>
                    <a:gd name="connsiteX3" fmla="*/ 247100 w 335946"/>
                    <a:gd name="connsiteY3" fmla="*/ 128885 h 669226"/>
                    <a:gd name="connsiteX4" fmla="*/ 326228 w 335946"/>
                    <a:gd name="connsiteY4" fmla="*/ 669226 h 669226"/>
                    <a:gd name="connsiteX5" fmla="*/ 9716 w 335946"/>
                    <a:gd name="connsiteY5" fmla="*/ 669226 h 669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946" h="669226">
                      <a:moveTo>
                        <a:pt x="9716" y="669226"/>
                      </a:moveTo>
                      <a:cubicBezTo>
                        <a:pt x="-29848" y="579169"/>
                        <a:pt x="62483" y="240423"/>
                        <a:pt x="88844" y="128885"/>
                      </a:cubicBezTo>
                      <a:cubicBezTo>
                        <a:pt x="115205" y="17347"/>
                        <a:pt x="141536" y="893"/>
                        <a:pt x="167882" y="0"/>
                      </a:cubicBezTo>
                      <a:cubicBezTo>
                        <a:pt x="194288" y="893"/>
                        <a:pt x="220709" y="17347"/>
                        <a:pt x="247100" y="128885"/>
                      </a:cubicBezTo>
                      <a:cubicBezTo>
                        <a:pt x="273491" y="240423"/>
                        <a:pt x="365792" y="579169"/>
                        <a:pt x="326228" y="669226"/>
                      </a:cubicBezTo>
                      <a:cubicBezTo>
                        <a:pt x="286664" y="759283"/>
                        <a:pt x="49280" y="759283"/>
                        <a:pt x="9716" y="669226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44" name="그룹 743"/>
              <p:cNvGrpSpPr/>
              <p:nvPr/>
            </p:nvGrpSpPr>
            <p:grpSpPr>
              <a:xfrm>
                <a:off x="1357642" y="4885878"/>
                <a:ext cx="320891" cy="574311"/>
                <a:chOff x="3942340" y="2065700"/>
                <a:chExt cx="575770" cy="1030476"/>
              </a:xfrm>
            </p:grpSpPr>
            <p:sp>
              <p:nvSpPr>
                <p:cNvPr id="745" name="양쪽 모서리가 둥근 사각형 744"/>
                <p:cNvSpPr/>
                <p:nvPr/>
              </p:nvSpPr>
              <p:spPr>
                <a:xfrm>
                  <a:off x="4201190" y="2281436"/>
                  <a:ext cx="45719" cy="5046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6" name="양쪽 모서리가 둥근 사각형 745"/>
                <p:cNvSpPr/>
                <p:nvPr/>
              </p:nvSpPr>
              <p:spPr>
                <a:xfrm>
                  <a:off x="3995963" y="2786053"/>
                  <a:ext cx="468525" cy="20087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7" name="양쪽 모서리가 둥근 사각형 746"/>
                <p:cNvSpPr/>
                <p:nvPr/>
              </p:nvSpPr>
              <p:spPr>
                <a:xfrm rot="10800000">
                  <a:off x="3942340" y="2983649"/>
                  <a:ext cx="575770" cy="11252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48" name="그룹 747"/>
                <p:cNvGrpSpPr/>
                <p:nvPr/>
              </p:nvGrpSpPr>
              <p:grpSpPr>
                <a:xfrm rot="20171974">
                  <a:off x="4098948" y="2791419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768" name="타원 767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9" name="타원 768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0" name="타원 769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1" name="타원 770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2" name="타원 771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49" name="그룹 748"/>
                <p:cNvGrpSpPr/>
                <p:nvPr/>
              </p:nvGrpSpPr>
              <p:grpSpPr>
                <a:xfrm rot="17501561">
                  <a:off x="4346994" y="2802378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763" name="타원 762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4" name="타원 763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5" name="타원 764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6" name="타원 765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7" name="타원 766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50" name="그룹 749"/>
                <p:cNvGrpSpPr/>
                <p:nvPr/>
              </p:nvGrpSpPr>
              <p:grpSpPr>
                <a:xfrm rot="602786">
                  <a:off x="4034174" y="2854034"/>
                  <a:ext cx="113495" cy="121926"/>
                  <a:chOff x="3800295" y="1933967"/>
                  <a:chExt cx="323441" cy="347469"/>
                </a:xfrm>
              </p:grpSpPr>
              <p:sp>
                <p:nvSpPr>
                  <p:cNvPr id="758" name="타원 757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9" name="타원 758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0" name="타원 759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1" name="타원 760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2" name="타원 761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51" name="그룹 750"/>
                <p:cNvGrpSpPr/>
                <p:nvPr/>
              </p:nvGrpSpPr>
              <p:grpSpPr>
                <a:xfrm rot="324920">
                  <a:off x="4033756" y="2794870"/>
                  <a:ext cx="60432" cy="64922"/>
                  <a:chOff x="3800295" y="1933967"/>
                  <a:chExt cx="323441" cy="347469"/>
                </a:xfrm>
              </p:grpSpPr>
              <p:sp>
                <p:nvSpPr>
                  <p:cNvPr id="753" name="타원 752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4" name="타원 753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5" name="타원 754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6" name="타원 755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7" name="타원 756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752" name="사다리꼴 55"/>
                <p:cNvSpPr/>
                <p:nvPr/>
              </p:nvSpPr>
              <p:spPr>
                <a:xfrm>
                  <a:off x="4052872" y="2065700"/>
                  <a:ext cx="335946" cy="513483"/>
                </a:xfrm>
                <a:custGeom>
                  <a:avLst/>
                  <a:gdLst>
                    <a:gd name="connsiteX0" fmla="*/ 0 w 316512"/>
                    <a:gd name="connsiteY0" fmla="*/ 540341 h 540341"/>
                    <a:gd name="connsiteX1" fmla="*/ 79128 w 316512"/>
                    <a:gd name="connsiteY1" fmla="*/ 0 h 540341"/>
                    <a:gd name="connsiteX2" fmla="*/ 237384 w 316512"/>
                    <a:gd name="connsiteY2" fmla="*/ 0 h 540341"/>
                    <a:gd name="connsiteX3" fmla="*/ 316512 w 316512"/>
                    <a:gd name="connsiteY3" fmla="*/ 540341 h 540341"/>
                    <a:gd name="connsiteX4" fmla="*/ 0 w 316512"/>
                    <a:gd name="connsiteY4" fmla="*/ 540341 h 540341"/>
                    <a:gd name="connsiteX0" fmla="*/ 0 w 327294"/>
                    <a:gd name="connsiteY0" fmla="*/ 540341 h 540341"/>
                    <a:gd name="connsiteX1" fmla="*/ 79128 w 327294"/>
                    <a:gd name="connsiteY1" fmla="*/ 0 h 540341"/>
                    <a:gd name="connsiteX2" fmla="*/ 237384 w 327294"/>
                    <a:gd name="connsiteY2" fmla="*/ 0 h 540341"/>
                    <a:gd name="connsiteX3" fmla="*/ 316512 w 327294"/>
                    <a:gd name="connsiteY3" fmla="*/ 540341 h 540341"/>
                    <a:gd name="connsiteX4" fmla="*/ 0 w 327294"/>
                    <a:gd name="connsiteY4" fmla="*/ 540341 h 540341"/>
                    <a:gd name="connsiteX0" fmla="*/ 10782 w 338076"/>
                    <a:gd name="connsiteY0" fmla="*/ 540341 h 540341"/>
                    <a:gd name="connsiteX1" fmla="*/ 89910 w 338076"/>
                    <a:gd name="connsiteY1" fmla="*/ 0 h 540341"/>
                    <a:gd name="connsiteX2" fmla="*/ 248166 w 338076"/>
                    <a:gd name="connsiteY2" fmla="*/ 0 h 540341"/>
                    <a:gd name="connsiteX3" fmla="*/ 327294 w 338076"/>
                    <a:gd name="connsiteY3" fmla="*/ 540341 h 540341"/>
                    <a:gd name="connsiteX4" fmla="*/ 10782 w 338076"/>
                    <a:gd name="connsiteY4" fmla="*/ 540341 h 540341"/>
                    <a:gd name="connsiteX0" fmla="*/ 10782 w 339362"/>
                    <a:gd name="connsiteY0" fmla="*/ 540341 h 540341"/>
                    <a:gd name="connsiteX1" fmla="*/ 89910 w 339362"/>
                    <a:gd name="connsiteY1" fmla="*/ 0 h 540341"/>
                    <a:gd name="connsiteX2" fmla="*/ 248166 w 339362"/>
                    <a:gd name="connsiteY2" fmla="*/ 0 h 540341"/>
                    <a:gd name="connsiteX3" fmla="*/ 327294 w 339362"/>
                    <a:gd name="connsiteY3" fmla="*/ 540341 h 540341"/>
                    <a:gd name="connsiteX4" fmla="*/ 10782 w 339362"/>
                    <a:gd name="connsiteY4" fmla="*/ 540341 h 540341"/>
                    <a:gd name="connsiteX0" fmla="*/ 12068 w 340648"/>
                    <a:gd name="connsiteY0" fmla="*/ 540341 h 540341"/>
                    <a:gd name="connsiteX1" fmla="*/ 91196 w 340648"/>
                    <a:gd name="connsiteY1" fmla="*/ 0 h 540341"/>
                    <a:gd name="connsiteX2" fmla="*/ 249452 w 340648"/>
                    <a:gd name="connsiteY2" fmla="*/ 0 h 540341"/>
                    <a:gd name="connsiteX3" fmla="*/ 328580 w 340648"/>
                    <a:gd name="connsiteY3" fmla="*/ 540341 h 540341"/>
                    <a:gd name="connsiteX4" fmla="*/ 12068 w 340648"/>
                    <a:gd name="connsiteY4" fmla="*/ 540341 h 540341"/>
                    <a:gd name="connsiteX0" fmla="*/ 9716 w 335946"/>
                    <a:gd name="connsiteY0" fmla="*/ 581067 h 581067"/>
                    <a:gd name="connsiteX1" fmla="*/ 88844 w 335946"/>
                    <a:gd name="connsiteY1" fmla="*/ 40726 h 581067"/>
                    <a:gd name="connsiteX2" fmla="*/ 167882 w 335946"/>
                    <a:gd name="connsiteY2" fmla="*/ 38047 h 581067"/>
                    <a:gd name="connsiteX3" fmla="*/ 247100 w 335946"/>
                    <a:gd name="connsiteY3" fmla="*/ 40726 h 581067"/>
                    <a:gd name="connsiteX4" fmla="*/ 326228 w 335946"/>
                    <a:gd name="connsiteY4" fmla="*/ 581067 h 581067"/>
                    <a:gd name="connsiteX5" fmla="*/ 9716 w 335946"/>
                    <a:gd name="connsiteY5" fmla="*/ 581067 h 581067"/>
                    <a:gd name="connsiteX0" fmla="*/ 9716 w 335946"/>
                    <a:gd name="connsiteY0" fmla="*/ 669226 h 669226"/>
                    <a:gd name="connsiteX1" fmla="*/ 88844 w 335946"/>
                    <a:gd name="connsiteY1" fmla="*/ 128885 h 669226"/>
                    <a:gd name="connsiteX2" fmla="*/ 167882 w 335946"/>
                    <a:gd name="connsiteY2" fmla="*/ 0 h 669226"/>
                    <a:gd name="connsiteX3" fmla="*/ 247100 w 335946"/>
                    <a:gd name="connsiteY3" fmla="*/ 128885 h 669226"/>
                    <a:gd name="connsiteX4" fmla="*/ 326228 w 335946"/>
                    <a:gd name="connsiteY4" fmla="*/ 669226 h 669226"/>
                    <a:gd name="connsiteX5" fmla="*/ 9716 w 335946"/>
                    <a:gd name="connsiteY5" fmla="*/ 669226 h 669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946" h="669226">
                      <a:moveTo>
                        <a:pt x="9716" y="669226"/>
                      </a:moveTo>
                      <a:cubicBezTo>
                        <a:pt x="-29848" y="579169"/>
                        <a:pt x="62483" y="240423"/>
                        <a:pt x="88844" y="128885"/>
                      </a:cubicBezTo>
                      <a:cubicBezTo>
                        <a:pt x="115205" y="17347"/>
                        <a:pt x="141536" y="893"/>
                        <a:pt x="167882" y="0"/>
                      </a:cubicBezTo>
                      <a:cubicBezTo>
                        <a:pt x="194288" y="893"/>
                        <a:pt x="220709" y="17347"/>
                        <a:pt x="247100" y="128885"/>
                      </a:cubicBezTo>
                      <a:cubicBezTo>
                        <a:pt x="273491" y="240423"/>
                        <a:pt x="365792" y="579169"/>
                        <a:pt x="326228" y="669226"/>
                      </a:cubicBezTo>
                      <a:cubicBezTo>
                        <a:pt x="286664" y="759283"/>
                        <a:pt x="49280" y="759283"/>
                        <a:pt x="9716" y="669226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773" name="그룹 772"/>
            <p:cNvGrpSpPr/>
            <p:nvPr/>
          </p:nvGrpSpPr>
          <p:grpSpPr>
            <a:xfrm flipH="1">
              <a:off x="7092280" y="4799444"/>
              <a:ext cx="699596" cy="677781"/>
              <a:chOff x="1357642" y="4782408"/>
              <a:chExt cx="699596" cy="677781"/>
            </a:xfrm>
          </p:grpSpPr>
          <p:grpSp>
            <p:nvGrpSpPr>
              <p:cNvPr id="774" name="그룹 773"/>
              <p:cNvGrpSpPr/>
              <p:nvPr/>
            </p:nvGrpSpPr>
            <p:grpSpPr>
              <a:xfrm>
                <a:off x="1678534" y="4782408"/>
                <a:ext cx="378704" cy="677781"/>
                <a:chOff x="3942340" y="2065700"/>
                <a:chExt cx="575770" cy="1030476"/>
              </a:xfrm>
            </p:grpSpPr>
            <p:sp>
              <p:nvSpPr>
                <p:cNvPr id="804" name="양쪽 모서리가 둥근 사각형 803"/>
                <p:cNvSpPr/>
                <p:nvPr/>
              </p:nvSpPr>
              <p:spPr>
                <a:xfrm>
                  <a:off x="4201190" y="2281436"/>
                  <a:ext cx="45719" cy="5046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5" name="양쪽 모서리가 둥근 사각형 804"/>
                <p:cNvSpPr/>
                <p:nvPr/>
              </p:nvSpPr>
              <p:spPr>
                <a:xfrm>
                  <a:off x="3995963" y="2786053"/>
                  <a:ext cx="468525" cy="20087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6" name="양쪽 모서리가 둥근 사각형 805"/>
                <p:cNvSpPr/>
                <p:nvPr/>
              </p:nvSpPr>
              <p:spPr>
                <a:xfrm rot="10800000">
                  <a:off x="3942340" y="2983649"/>
                  <a:ext cx="575770" cy="11252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07" name="그룹 806"/>
                <p:cNvGrpSpPr/>
                <p:nvPr/>
              </p:nvGrpSpPr>
              <p:grpSpPr>
                <a:xfrm rot="20171974">
                  <a:off x="4098948" y="2791419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827" name="타원 826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8" name="타원 827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9" name="타원 828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0" name="타원 829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1" name="타원 830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08" name="그룹 807"/>
                <p:cNvGrpSpPr/>
                <p:nvPr/>
              </p:nvGrpSpPr>
              <p:grpSpPr>
                <a:xfrm rot="17501561">
                  <a:off x="4346994" y="2802378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822" name="타원 821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3" name="타원 822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4" name="타원 823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5" name="타원 824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6" name="타원 825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09" name="그룹 808"/>
                <p:cNvGrpSpPr/>
                <p:nvPr/>
              </p:nvGrpSpPr>
              <p:grpSpPr>
                <a:xfrm rot="602786">
                  <a:off x="4034174" y="2854034"/>
                  <a:ext cx="113495" cy="121926"/>
                  <a:chOff x="3800295" y="1933967"/>
                  <a:chExt cx="323441" cy="347469"/>
                </a:xfrm>
              </p:grpSpPr>
              <p:sp>
                <p:nvSpPr>
                  <p:cNvPr id="817" name="타원 816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8" name="타원 817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9" name="타원 818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0" name="타원 819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1" name="타원 820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10" name="그룹 809"/>
                <p:cNvGrpSpPr/>
                <p:nvPr/>
              </p:nvGrpSpPr>
              <p:grpSpPr>
                <a:xfrm rot="324920">
                  <a:off x="4033756" y="2794870"/>
                  <a:ext cx="60432" cy="64922"/>
                  <a:chOff x="3800295" y="1933967"/>
                  <a:chExt cx="323441" cy="347469"/>
                </a:xfrm>
              </p:grpSpPr>
              <p:sp>
                <p:nvSpPr>
                  <p:cNvPr id="812" name="타원 811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3" name="타원 812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4" name="타원 813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5" name="타원 814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6" name="타원 815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811" name="사다리꼴 55"/>
                <p:cNvSpPr/>
                <p:nvPr/>
              </p:nvSpPr>
              <p:spPr>
                <a:xfrm>
                  <a:off x="4052872" y="2065700"/>
                  <a:ext cx="335946" cy="513483"/>
                </a:xfrm>
                <a:custGeom>
                  <a:avLst/>
                  <a:gdLst>
                    <a:gd name="connsiteX0" fmla="*/ 0 w 316512"/>
                    <a:gd name="connsiteY0" fmla="*/ 540341 h 540341"/>
                    <a:gd name="connsiteX1" fmla="*/ 79128 w 316512"/>
                    <a:gd name="connsiteY1" fmla="*/ 0 h 540341"/>
                    <a:gd name="connsiteX2" fmla="*/ 237384 w 316512"/>
                    <a:gd name="connsiteY2" fmla="*/ 0 h 540341"/>
                    <a:gd name="connsiteX3" fmla="*/ 316512 w 316512"/>
                    <a:gd name="connsiteY3" fmla="*/ 540341 h 540341"/>
                    <a:gd name="connsiteX4" fmla="*/ 0 w 316512"/>
                    <a:gd name="connsiteY4" fmla="*/ 540341 h 540341"/>
                    <a:gd name="connsiteX0" fmla="*/ 0 w 327294"/>
                    <a:gd name="connsiteY0" fmla="*/ 540341 h 540341"/>
                    <a:gd name="connsiteX1" fmla="*/ 79128 w 327294"/>
                    <a:gd name="connsiteY1" fmla="*/ 0 h 540341"/>
                    <a:gd name="connsiteX2" fmla="*/ 237384 w 327294"/>
                    <a:gd name="connsiteY2" fmla="*/ 0 h 540341"/>
                    <a:gd name="connsiteX3" fmla="*/ 316512 w 327294"/>
                    <a:gd name="connsiteY3" fmla="*/ 540341 h 540341"/>
                    <a:gd name="connsiteX4" fmla="*/ 0 w 327294"/>
                    <a:gd name="connsiteY4" fmla="*/ 540341 h 540341"/>
                    <a:gd name="connsiteX0" fmla="*/ 10782 w 338076"/>
                    <a:gd name="connsiteY0" fmla="*/ 540341 h 540341"/>
                    <a:gd name="connsiteX1" fmla="*/ 89910 w 338076"/>
                    <a:gd name="connsiteY1" fmla="*/ 0 h 540341"/>
                    <a:gd name="connsiteX2" fmla="*/ 248166 w 338076"/>
                    <a:gd name="connsiteY2" fmla="*/ 0 h 540341"/>
                    <a:gd name="connsiteX3" fmla="*/ 327294 w 338076"/>
                    <a:gd name="connsiteY3" fmla="*/ 540341 h 540341"/>
                    <a:gd name="connsiteX4" fmla="*/ 10782 w 338076"/>
                    <a:gd name="connsiteY4" fmla="*/ 540341 h 540341"/>
                    <a:gd name="connsiteX0" fmla="*/ 10782 w 339362"/>
                    <a:gd name="connsiteY0" fmla="*/ 540341 h 540341"/>
                    <a:gd name="connsiteX1" fmla="*/ 89910 w 339362"/>
                    <a:gd name="connsiteY1" fmla="*/ 0 h 540341"/>
                    <a:gd name="connsiteX2" fmla="*/ 248166 w 339362"/>
                    <a:gd name="connsiteY2" fmla="*/ 0 h 540341"/>
                    <a:gd name="connsiteX3" fmla="*/ 327294 w 339362"/>
                    <a:gd name="connsiteY3" fmla="*/ 540341 h 540341"/>
                    <a:gd name="connsiteX4" fmla="*/ 10782 w 339362"/>
                    <a:gd name="connsiteY4" fmla="*/ 540341 h 540341"/>
                    <a:gd name="connsiteX0" fmla="*/ 12068 w 340648"/>
                    <a:gd name="connsiteY0" fmla="*/ 540341 h 540341"/>
                    <a:gd name="connsiteX1" fmla="*/ 91196 w 340648"/>
                    <a:gd name="connsiteY1" fmla="*/ 0 h 540341"/>
                    <a:gd name="connsiteX2" fmla="*/ 249452 w 340648"/>
                    <a:gd name="connsiteY2" fmla="*/ 0 h 540341"/>
                    <a:gd name="connsiteX3" fmla="*/ 328580 w 340648"/>
                    <a:gd name="connsiteY3" fmla="*/ 540341 h 540341"/>
                    <a:gd name="connsiteX4" fmla="*/ 12068 w 340648"/>
                    <a:gd name="connsiteY4" fmla="*/ 540341 h 540341"/>
                    <a:gd name="connsiteX0" fmla="*/ 9716 w 335946"/>
                    <a:gd name="connsiteY0" fmla="*/ 581067 h 581067"/>
                    <a:gd name="connsiteX1" fmla="*/ 88844 w 335946"/>
                    <a:gd name="connsiteY1" fmla="*/ 40726 h 581067"/>
                    <a:gd name="connsiteX2" fmla="*/ 167882 w 335946"/>
                    <a:gd name="connsiteY2" fmla="*/ 38047 h 581067"/>
                    <a:gd name="connsiteX3" fmla="*/ 247100 w 335946"/>
                    <a:gd name="connsiteY3" fmla="*/ 40726 h 581067"/>
                    <a:gd name="connsiteX4" fmla="*/ 326228 w 335946"/>
                    <a:gd name="connsiteY4" fmla="*/ 581067 h 581067"/>
                    <a:gd name="connsiteX5" fmla="*/ 9716 w 335946"/>
                    <a:gd name="connsiteY5" fmla="*/ 581067 h 581067"/>
                    <a:gd name="connsiteX0" fmla="*/ 9716 w 335946"/>
                    <a:gd name="connsiteY0" fmla="*/ 669226 h 669226"/>
                    <a:gd name="connsiteX1" fmla="*/ 88844 w 335946"/>
                    <a:gd name="connsiteY1" fmla="*/ 128885 h 669226"/>
                    <a:gd name="connsiteX2" fmla="*/ 167882 w 335946"/>
                    <a:gd name="connsiteY2" fmla="*/ 0 h 669226"/>
                    <a:gd name="connsiteX3" fmla="*/ 247100 w 335946"/>
                    <a:gd name="connsiteY3" fmla="*/ 128885 h 669226"/>
                    <a:gd name="connsiteX4" fmla="*/ 326228 w 335946"/>
                    <a:gd name="connsiteY4" fmla="*/ 669226 h 669226"/>
                    <a:gd name="connsiteX5" fmla="*/ 9716 w 335946"/>
                    <a:gd name="connsiteY5" fmla="*/ 669226 h 669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946" h="669226">
                      <a:moveTo>
                        <a:pt x="9716" y="669226"/>
                      </a:moveTo>
                      <a:cubicBezTo>
                        <a:pt x="-29848" y="579169"/>
                        <a:pt x="62483" y="240423"/>
                        <a:pt x="88844" y="128885"/>
                      </a:cubicBezTo>
                      <a:cubicBezTo>
                        <a:pt x="115205" y="17347"/>
                        <a:pt x="141536" y="893"/>
                        <a:pt x="167882" y="0"/>
                      </a:cubicBezTo>
                      <a:cubicBezTo>
                        <a:pt x="194288" y="893"/>
                        <a:pt x="220709" y="17347"/>
                        <a:pt x="247100" y="128885"/>
                      </a:cubicBezTo>
                      <a:cubicBezTo>
                        <a:pt x="273491" y="240423"/>
                        <a:pt x="365792" y="579169"/>
                        <a:pt x="326228" y="669226"/>
                      </a:cubicBezTo>
                      <a:cubicBezTo>
                        <a:pt x="286664" y="759283"/>
                        <a:pt x="49280" y="759283"/>
                        <a:pt x="9716" y="669226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75" name="그룹 774"/>
              <p:cNvGrpSpPr/>
              <p:nvPr/>
            </p:nvGrpSpPr>
            <p:grpSpPr>
              <a:xfrm>
                <a:off x="1357642" y="4885878"/>
                <a:ext cx="320891" cy="574311"/>
                <a:chOff x="3942340" y="2065700"/>
                <a:chExt cx="575770" cy="1030476"/>
              </a:xfrm>
            </p:grpSpPr>
            <p:sp>
              <p:nvSpPr>
                <p:cNvPr id="776" name="양쪽 모서리가 둥근 사각형 775"/>
                <p:cNvSpPr/>
                <p:nvPr/>
              </p:nvSpPr>
              <p:spPr>
                <a:xfrm>
                  <a:off x="4201190" y="2281436"/>
                  <a:ext cx="45719" cy="5046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7" name="양쪽 모서리가 둥근 사각형 776"/>
                <p:cNvSpPr/>
                <p:nvPr/>
              </p:nvSpPr>
              <p:spPr>
                <a:xfrm>
                  <a:off x="3995963" y="2786053"/>
                  <a:ext cx="468525" cy="20087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8" name="양쪽 모서리가 둥근 사각형 777"/>
                <p:cNvSpPr/>
                <p:nvPr/>
              </p:nvSpPr>
              <p:spPr>
                <a:xfrm rot="10800000">
                  <a:off x="3942340" y="2983649"/>
                  <a:ext cx="575770" cy="11252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79" name="그룹 778"/>
                <p:cNvGrpSpPr/>
                <p:nvPr/>
              </p:nvGrpSpPr>
              <p:grpSpPr>
                <a:xfrm rot="20171974">
                  <a:off x="4098948" y="2791419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799" name="타원 798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0" name="타원 799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1" name="타원 800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2" name="타원 801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3" name="타원 802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80" name="그룹 779"/>
                <p:cNvGrpSpPr/>
                <p:nvPr/>
              </p:nvGrpSpPr>
              <p:grpSpPr>
                <a:xfrm rot="17501561">
                  <a:off x="4346994" y="2802378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794" name="타원 793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5" name="타원 794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6" name="타원 795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7" name="타원 796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8" name="타원 797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81" name="그룹 780"/>
                <p:cNvGrpSpPr/>
                <p:nvPr/>
              </p:nvGrpSpPr>
              <p:grpSpPr>
                <a:xfrm rot="602786">
                  <a:off x="4034174" y="2854034"/>
                  <a:ext cx="113495" cy="121926"/>
                  <a:chOff x="3800295" y="1933967"/>
                  <a:chExt cx="323441" cy="347469"/>
                </a:xfrm>
              </p:grpSpPr>
              <p:sp>
                <p:nvSpPr>
                  <p:cNvPr id="789" name="타원 788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0" name="타원 789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1" name="타원 790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2" name="타원 791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3" name="타원 792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82" name="그룹 781"/>
                <p:cNvGrpSpPr/>
                <p:nvPr/>
              </p:nvGrpSpPr>
              <p:grpSpPr>
                <a:xfrm rot="324920">
                  <a:off x="4033756" y="2794870"/>
                  <a:ext cx="60432" cy="64922"/>
                  <a:chOff x="3800295" y="1933967"/>
                  <a:chExt cx="323441" cy="347469"/>
                </a:xfrm>
              </p:grpSpPr>
              <p:sp>
                <p:nvSpPr>
                  <p:cNvPr id="784" name="타원 783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5" name="타원 784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6" name="타원 785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7" name="타원 786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8" name="타원 787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783" name="사다리꼴 55"/>
                <p:cNvSpPr/>
                <p:nvPr/>
              </p:nvSpPr>
              <p:spPr>
                <a:xfrm>
                  <a:off x="4052872" y="2065700"/>
                  <a:ext cx="335946" cy="513483"/>
                </a:xfrm>
                <a:custGeom>
                  <a:avLst/>
                  <a:gdLst>
                    <a:gd name="connsiteX0" fmla="*/ 0 w 316512"/>
                    <a:gd name="connsiteY0" fmla="*/ 540341 h 540341"/>
                    <a:gd name="connsiteX1" fmla="*/ 79128 w 316512"/>
                    <a:gd name="connsiteY1" fmla="*/ 0 h 540341"/>
                    <a:gd name="connsiteX2" fmla="*/ 237384 w 316512"/>
                    <a:gd name="connsiteY2" fmla="*/ 0 h 540341"/>
                    <a:gd name="connsiteX3" fmla="*/ 316512 w 316512"/>
                    <a:gd name="connsiteY3" fmla="*/ 540341 h 540341"/>
                    <a:gd name="connsiteX4" fmla="*/ 0 w 316512"/>
                    <a:gd name="connsiteY4" fmla="*/ 540341 h 540341"/>
                    <a:gd name="connsiteX0" fmla="*/ 0 w 327294"/>
                    <a:gd name="connsiteY0" fmla="*/ 540341 h 540341"/>
                    <a:gd name="connsiteX1" fmla="*/ 79128 w 327294"/>
                    <a:gd name="connsiteY1" fmla="*/ 0 h 540341"/>
                    <a:gd name="connsiteX2" fmla="*/ 237384 w 327294"/>
                    <a:gd name="connsiteY2" fmla="*/ 0 h 540341"/>
                    <a:gd name="connsiteX3" fmla="*/ 316512 w 327294"/>
                    <a:gd name="connsiteY3" fmla="*/ 540341 h 540341"/>
                    <a:gd name="connsiteX4" fmla="*/ 0 w 327294"/>
                    <a:gd name="connsiteY4" fmla="*/ 540341 h 540341"/>
                    <a:gd name="connsiteX0" fmla="*/ 10782 w 338076"/>
                    <a:gd name="connsiteY0" fmla="*/ 540341 h 540341"/>
                    <a:gd name="connsiteX1" fmla="*/ 89910 w 338076"/>
                    <a:gd name="connsiteY1" fmla="*/ 0 h 540341"/>
                    <a:gd name="connsiteX2" fmla="*/ 248166 w 338076"/>
                    <a:gd name="connsiteY2" fmla="*/ 0 h 540341"/>
                    <a:gd name="connsiteX3" fmla="*/ 327294 w 338076"/>
                    <a:gd name="connsiteY3" fmla="*/ 540341 h 540341"/>
                    <a:gd name="connsiteX4" fmla="*/ 10782 w 338076"/>
                    <a:gd name="connsiteY4" fmla="*/ 540341 h 540341"/>
                    <a:gd name="connsiteX0" fmla="*/ 10782 w 339362"/>
                    <a:gd name="connsiteY0" fmla="*/ 540341 h 540341"/>
                    <a:gd name="connsiteX1" fmla="*/ 89910 w 339362"/>
                    <a:gd name="connsiteY1" fmla="*/ 0 h 540341"/>
                    <a:gd name="connsiteX2" fmla="*/ 248166 w 339362"/>
                    <a:gd name="connsiteY2" fmla="*/ 0 h 540341"/>
                    <a:gd name="connsiteX3" fmla="*/ 327294 w 339362"/>
                    <a:gd name="connsiteY3" fmla="*/ 540341 h 540341"/>
                    <a:gd name="connsiteX4" fmla="*/ 10782 w 339362"/>
                    <a:gd name="connsiteY4" fmla="*/ 540341 h 540341"/>
                    <a:gd name="connsiteX0" fmla="*/ 12068 w 340648"/>
                    <a:gd name="connsiteY0" fmla="*/ 540341 h 540341"/>
                    <a:gd name="connsiteX1" fmla="*/ 91196 w 340648"/>
                    <a:gd name="connsiteY1" fmla="*/ 0 h 540341"/>
                    <a:gd name="connsiteX2" fmla="*/ 249452 w 340648"/>
                    <a:gd name="connsiteY2" fmla="*/ 0 h 540341"/>
                    <a:gd name="connsiteX3" fmla="*/ 328580 w 340648"/>
                    <a:gd name="connsiteY3" fmla="*/ 540341 h 540341"/>
                    <a:gd name="connsiteX4" fmla="*/ 12068 w 340648"/>
                    <a:gd name="connsiteY4" fmla="*/ 540341 h 540341"/>
                    <a:gd name="connsiteX0" fmla="*/ 9716 w 335946"/>
                    <a:gd name="connsiteY0" fmla="*/ 581067 h 581067"/>
                    <a:gd name="connsiteX1" fmla="*/ 88844 w 335946"/>
                    <a:gd name="connsiteY1" fmla="*/ 40726 h 581067"/>
                    <a:gd name="connsiteX2" fmla="*/ 167882 w 335946"/>
                    <a:gd name="connsiteY2" fmla="*/ 38047 h 581067"/>
                    <a:gd name="connsiteX3" fmla="*/ 247100 w 335946"/>
                    <a:gd name="connsiteY3" fmla="*/ 40726 h 581067"/>
                    <a:gd name="connsiteX4" fmla="*/ 326228 w 335946"/>
                    <a:gd name="connsiteY4" fmla="*/ 581067 h 581067"/>
                    <a:gd name="connsiteX5" fmla="*/ 9716 w 335946"/>
                    <a:gd name="connsiteY5" fmla="*/ 581067 h 581067"/>
                    <a:gd name="connsiteX0" fmla="*/ 9716 w 335946"/>
                    <a:gd name="connsiteY0" fmla="*/ 669226 h 669226"/>
                    <a:gd name="connsiteX1" fmla="*/ 88844 w 335946"/>
                    <a:gd name="connsiteY1" fmla="*/ 128885 h 669226"/>
                    <a:gd name="connsiteX2" fmla="*/ 167882 w 335946"/>
                    <a:gd name="connsiteY2" fmla="*/ 0 h 669226"/>
                    <a:gd name="connsiteX3" fmla="*/ 247100 w 335946"/>
                    <a:gd name="connsiteY3" fmla="*/ 128885 h 669226"/>
                    <a:gd name="connsiteX4" fmla="*/ 326228 w 335946"/>
                    <a:gd name="connsiteY4" fmla="*/ 669226 h 669226"/>
                    <a:gd name="connsiteX5" fmla="*/ 9716 w 335946"/>
                    <a:gd name="connsiteY5" fmla="*/ 669226 h 669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946" h="669226">
                      <a:moveTo>
                        <a:pt x="9716" y="669226"/>
                      </a:moveTo>
                      <a:cubicBezTo>
                        <a:pt x="-29848" y="579169"/>
                        <a:pt x="62483" y="240423"/>
                        <a:pt x="88844" y="128885"/>
                      </a:cubicBezTo>
                      <a:cubicBezTo>
                        <a:pt x="115205" y="17347"/>
                        <a:pt x="141536" y="893"/>
                        <a:pt x="167882" y="0"/>
                      </a:cubicBezTo>
                      <a:cubicBezTo>
                        <a:pt x="194288" y="893"/>
                        <a:pt x="220709" y="17347"/>
                        <a:pt x="247100" y="128885"/>
                      </a:cubicBezTo>
                      <a:cubicBezTo>
                        <a:pt x="273491" y="240423"/>
                        <a:pt x="365792" y="579169"/>
                        <a:pt x="326228" y="669226"/>
                      </a:cubicBezTo>
                      <a:cubicBezTo>
                        <a:pt x="286664" y="759283"/>
                        <a:pt x="49280" y="759283"/>
                        <a:pt x="9716" y="669226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3" name="그룹 132"/>
          <p:cNvGrpSpPr/>
          <p:nvPr/>
        </p:nvGrpSpPr>
        <p:grpSpPr>
          <a:xfrm>
            <a:off x="2182127" y="1175482"/>
            <a:ext cx="814795" cy="814794"/>
            <a:chOff x="5032314" y="875479"/>
            <a:chExt cx="1084192" cy="1084191"/>
          </a:xfrm>
        </p:grpSpPr>
        <p:sp>
          <p:nvSpPr>
            <p:cNvPr id="127" name="모서리가 둥근 직사각형 126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4" name="모서리가 둥근 직사각형 833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7" name="모서리가 둥근 직사각형 836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8" name="모서리가 둥근 직사각형 837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4" name="모서리가 둥근 직사각형 843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5" name="모서리가 둥근 직사각형 844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2" name="모서리가 둥근 직사각형 841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3" name="모서리가 둥근 직사각형 842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9" name="모서리가 둥근 직사각형 858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0" name="모서리가 둥근 직사각형 859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7" name="모서리가 둥근 직사각형 856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8" name="모서리가 둥근 직사각형 857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3" name="모서리가 둥근 직사각형 852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4" name="모서리가 둥근 직사각형 853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1" name="모서리가 둥근 직사각형 850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2" name="모서리가 둥근 직사각형 851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30" name="그룹 929"/>
          <p:cNvGrpSpPr/>
          <p:nvPr/>
        </p:nvGrpSpPr>
        <p:grpSpPr>
          <a:xfrm>
            <a:off x="7375672" y="989944"/>
            <a:ext cx="1248301" cy="1248300"/>
            <a:chOff x="5032314" y="875479"/>
            <a:chExt cx="1084192" cy="1084191"/>
          </a:xfrm>
        </p:grpSpPr>
        <p:sp>
          <p:nvSpPr>
            <p:cNvPr id="931" name="모서리가 둥근 직사각형 930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2" name="모서리가 둥근 직사각형 931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3" name="모서리가 둥근 직사각형 932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4" name="모서리가 둥근 직사각형 933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5" name="모서리가 둥근 직사각형 934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6" name="모서리가 둥근 직사각형 935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7" name="모서리가 둥근 직사각형 936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8" name="모서리가 둥근 직사각형 937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9" name="모서리가 둥근 직사각형 938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0" name="모서리가 둥근 직사각형 939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1" name="모서리가 둥근 직사각형 940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2" name="모서리가 둥근 직사각형 941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3" name="모서리가 둥근 직사각형 942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4" name="모서리가 둥근 직사각형 943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5" name="모서리가 둥근 직사각형 944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6" name="모서리가 둥근 직사각형 945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47" name="그룹 946"/>
          <p:cNvGrpSpPr/>
          <p:nvPr/>
        </p:nvGrpSpPr>
        <p:grpSpPr>
          <a:xfrm rot="1800000">
            <a:off x="3094534" y="1580882"/>
            <a:ext cx="488479" cy="488478"/>
            <a:chOff x="5032314" y="875479"/>
            <a:chExt cx="1084192" cy="1084191"/>
          </a:xfrm>
        </p:grpSpPr>
        <p:sp>
          <p:nvSpPr>
            <p:cNvPr id="948" name="모서리가 둥근 직사각형 947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9" name="모서리가 둥근 직사각형 948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0" name="모서리가 둥근 직사각형 949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1" name="모서리가 둥근 직사각형 950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2" name="모서리가 둥근 직사각형 951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3" name="모서리가 둥근 직사각형 952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4" name="모서리가 둥근 직사각형 953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5" name="모서리가 둥근 직사각형 954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6" name="모서리가 둥근 직사각형 955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7" name="모서리가 둥근 직사각형 956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8" name="모서리가 둥근 직사각형 957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9" name="모서리가 둥근 직사각형 958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0" name="모서리가 둥근 직사각형 959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1" name="모서리가 둥근 직사각형 960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2" name="모서리가 둥근 직사각형 961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3" name="모서리가 둥근 직사각형 962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64" name="그룹 963"/>
          <p:cNvGrpSpPr/>
          <p:nvPr/>
        </p:nvGrpSpPr>
        <p:grpSpPr>
          <a:xfrm>
            <a:off x="850999" y="2725632"/>
            <a:ext cx="786367" cy="786366"/>
            <a:chOff x="5032314" y="875479"/>
            <a:chExt cx="1084192" cy="1084191"/>
          </a:xfrm>
        </p:grpSpPr>
        <p:sp>
          <p:nvSpPr>
            <p:cNvPr id="965" name="모서리가 둥근 직사각형 964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6" name="모서리가 둥근 직사각형 965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7" name="모서리가 둥근 직사각형 966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8" name="모서리가 둥근 직사각형 967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9" name="모서리가 둥근 직사각형 968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0" name="모서리가 둥근 직사각형 969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1" name="모서리가 둥근 직사각형 970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2" name="모서리가 둥근 직사각형 971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3" name="모서리가 둥근 직사각형 972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4" name="모서리가 둥근 직사각형 973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5" name="모서리가 둥근 직사각형 974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6" name="모서리가 둥근 직사각형 975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7" name="모서리가 둥근 직사각형 976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8" name="모서리가 둥근 직사각형 977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9" name="모서리가 둥근 직사각형 978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0" name="모서리가 둥근 직사각형 979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15" name="그룹 1014"/>
          <p:cNvGrpSpPr/>
          <p:nvPr/>
        </p:nvGrpSpPr>
        <p:grpSpPr>
          <a:xfrm rot="900000">
            <a:off x="6337052" y="614718"/>
            <a:ext cx="786367" cy="786366"/>
            <a:chOff x="5032314" y="875479"/>
            <a:chExt cx="1084192" cy="1084191"/>
          </a:xfrm>
        </p:grpSpPr>
        <p:sp>
          <p:nvSpPr>
            <p:cNvPr id="1016" name="모서리가 둥근 직사각형 1015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7" name="모서리가 둥근 직사각형 1016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8" name="모서리가 둥근 직사각형 1017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9" name="모서리가 둥근 직사각형 1018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0" name="모서리가 둥근 직사각형 1019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1" name="모서리가 둥근 직사각형 1020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2" name="모서리가 둥근 직사각형 1021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3" name="모서리가 둥근 직사각형 1022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4" name="모서리가 둥근 직사각형 1023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5" name="모서리가 둥근 직사각형 1024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6" name="모서리가 둥근 직사각형 1025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7" name="모서리가 둥근 직사각형 1026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8" name="모서리가 둥근 직사각형 1027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9" name="모서리가 둥근 직사각형 1028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0" name="모서리가 둥근 직사각형 1029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1" name="모서리가 둥근 직사각형 1030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1" name="TextBox 390">
            <a:extLst>
              <a:ext uri="{FF2B5EF4-FFF2-40B4-BE49-F238E27FC236}">
                <a16:creationId xmlns:a16="http://schemas.microsoft.com/office/drawing/2014/main" id="{C31BDA19-4A7F-E9A3-BB6A-EDE710C7EB9B}"/>
              </a:ext>
            </a:extLst>
          </p:cNvPr>
          <p:cNvSpPr txBox="1"/>
          <p:nvPr/>
        </p:nvSpPr>
        <p:spPr>
          <a:xfrm>
            <a:off x="2817221" y="2324394"/>
            <a:ext cx="346844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700" dirty="0">
                <a:solidFill>
                  <a:srgbClr val="FF505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시연</a:t>
            </a:r>
            <a:endParaRPr lang="en-US" altLang="ko-KR" sz="3700" dirty="0">
              <a:solidFill>
                <a:srgbClr val="FF505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grpSp>
        <p:nvGrpSpPr>
          <p:cNvPr id="392" name="그룹 391">
            <a:extLst>
              <a:ext uri="{FF2B5EF4-FFF2-40B4-BE49-F238E27FC236}">
                <a16:creationId xmlns:a16="http://schemas.microsoft.com/office/drawing/2014/main" id="{E32F1C5F-0900-669D-2B4C-6B332924B89A}"/>
              </a:ext>
            </a:extLst>
          </p:cNvPr>
          <p:cNvGrpSpPr/>
          <p:nvPr/>
        </p:nvGrpSpPr>
        <p:grpSpPr>
          <a:xfrm>
            <a:off x="6732240" y="2897463"/>
            <a:ext cx="2237396" cy="2237396"/>
            <a:chOff x="5323501" y="1287925"/>
            <a:chExt cx="3631059" cy="3631059"/>
          </a:xfrm>
          <a:solidFill>
            <a:srgbClr val="FFC6B1"/>
          </a:solidFill>
        </p:grpSpPr>
        <p:grpSp>
          <p:nvGrpSpPr>
            <p:cNvPr id="393" name="그룹 392">
              <a:extLst>
                <a:ext uri="{FF2B5EF4-FFF2-40B4-BE49-F238E27FC236}">
                  <a16:creationId xmlns:a16="http://schemas.microsoft.com/office/drawing/2014/main" id="{3E6BA498-BC62-18C9-2EC1-5EFAC24A6785}"/>
                </a:ext>
              </a:extLst>
            </p:cNvPr>
            <p:cNvGrpSpPr/>
            <p:nvPr/>
          </p:nvGrpSpPr>
          <p:grpSpPr>
            <a:xfrm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401" name="그룹 400">
                <a:extLst>
                  <a:ext uri="{FF2B5EF4-FFF2-40B4-BE49-F238E27FC236}">
                    <a16:creationId xmlns:a16="http://schemas.microsoft.com/office/drawing/2014/main" id="{5E6A28EA-AAF0-2589-ACB1-61952D975440}"/>
                  </a:ext>
                </a:extLst>
              </p:cNvPr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05" name="타원 404">
                  <a:extLst>
                    <a:ext uri="{FF2B5EF4-FFF2-40B4-BE49-F238E27FC236}">
                      <a16:creationId xmlns:a16="http://schemas.microsoft.com/office/drawing/2014/main" id="{B84A4554-6285-D3F5-F8A8-6B425310FBD0}"/>
                    </a:ext>
                  </a:extLst>
                </p:cNvPr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6" name="타원 405">
                  <a:extLst>
                    <a:ext uri="{FF2B5EF4-FFF2-40B4-BE49-F238E27FC236}">
                      <a16:creationId xmlns:a16="http://schemas.microsoft.com/office/drawing/2014/main" id="{B80F3DC4-BC3F-5BB8-3F9E-ED3BD0EF9070}"/>
                    </a:ext>
                  </a:extLst>
                </p:cNvPr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02" name="그룹 401">
                <a:extLst>
                  <a:ext uri="{FF2B5EF4-FFF2-40B4-BE49-F238E27FC236}">
                    <a16:creationId xmlns:a16="http://schemas.microsoft.com/office/drawing/2014/main" id="{12E2765C-7CC3-1EFD-889A-147953EE666B}"/>
                  </a:ext>
                </a:extLst>
              </p:cNvPr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03" name="타원 402">
                  <a:extLst>
                    <a:ext uri="{FF2B5EF4-FFF2-40B4-BE49-F238E27FC236}">
                      <a16:creationId xmlns:a16="http://schemas.microsoft.com/office/drawing/2014/main" id="{28AD03FA-58AD-9339-6B13-66D91AD5C34C}"/>
                    </a:ext>
                  </a:extLst>
                </p:cNvPr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4" name="타원 403">
                  <a:extLst>
                    <a:ext uri="{FF2B5EF4-FFF2-40B4-BE49-F238E27FC236}">
                      <a16:creationId xmlns:a16="http://schemas.microsoft.com/office/drawing/2014/main" id="{438DB8F0-9B7D-AC8D-5AD8-B776C97652BD}"/>
                    </a:ext>
                  </a:extLst>
                </p:cNvPr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94" name="그룹 393">
              <a:extLst>
                <a:ext uri="{FF2B5EF4-FFF2-40B4-BE49-F238E27FC236}">
                  <a16:creationId xmlns:a16="http://schemas.microsoft.com/office/drawing/2014/main" id="{7C0349B4-524E-B91F-3483-83962B760BB7}"/>
                </a:ext>
              </a:extLst>
            </p:cNvPr>
            <p:cNvGrpSpPr/>
            <p:nvPr/>
          </p:nvGrpSpPr>
          <p:grpSpPr>
            <a:xfrm rot="2700000"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395" name="그룹 394">
                <a:extLst>
                  <a:ext uri="{FF2B5EF4-FFF2-40B4-BE49-F238E27FC236}">
                    <a16:creationId xmlns:a16="http://schemas.microsoft.com/office/drawing/2014/main" id="{9DF3926F-A421-86C2-43A3-2B7E393F6FB0}"/>
                  </a:ext>
                </a:extLst>
              </p:cNvPr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399" name="타원 398">
                  <a:extLst>
                    <a:ext uri="{FF2B5EF4-FFF2-40B4-BE49-F238E27FC236}">
                      <a16:creationId xmlns:a16="http://schemas.microsoft.com/office/drawing/2014/main" id="{944B069B-9C25-7833-E107-7789D6786E40}"/>
                    </a:ext>
                  </a:extLst>
                </p:cNvPr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0" name="타원 399">
                  <a:extLst>
                    <a:ext uri="{FF2B5EF4-FFF2-40B4-BE49-F238E27FC236}">
                      <a16:creationId xmlns:a16="http://schemas.microsoft.com/office/drawing/2014/main" id="{EDCB4594-13F5-AB2B-D52D-927429D6D79A}"/>
                    </a:ext>
                  </a:extLst>
                </p:cNvPr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96" name="그룹 395">
                <a:extLst>
                  <a:ext uri="{FF2B5EF4-FFF2-40B4-BE49-F238E27FC236}">
                    <a16:creationId xmlns:a16="http://schemas.microsoft.com/office/drawing/2014/main" id="{D774EBF6-0B8D-E6C0-880E-49F5F876F6D7}"/>
                  </a:ext>
                </a:extLst>
              </p:cNvPr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397" name="타원 396">
                  <a:extLst>
                    <a:ext uri="{FF2B5EF4-FFF2-40B4-BE49-F238E27FC236}">
                      <a16:creationId xmlns:a16="http://schemas.microsoft.com/office/drawing/2014/main" id="{5C305980-E1AA-E91B-5641-E35E51E295DA}"/>
                    </a:ext>
                  </a:extLst>
                </p:cNvPr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8" name="타원 397">
                  <a:extLst>
                    <a:ext uri="{FF2B5EF4-FFF2-40B4-BE49-F238E27FC236}">
                      <a16:creationId xmlns:a16="http://schemas.microsoft.com/office/drawing/2014/main" id="{9E016E83-85D7-1DAB-28B1-561EF7252E7B}"/>
                    </a:ext>
                  </a:extLst>
                </p:cNvPr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407" name="그룹 406">
            <a:extLst>
              <a:ext uri="{FF2B5EF4-FFF2-40B4-BE49-F238E27FC236}">
                <a16:creationId xmlns:a16="http://schemas.microsoft.com/office/drawing/2014/main" id="{E2444789-C712-356E-16A0-1AF7EE615CC2}"/>
              </a:ext>
            </a:extLst>
          </p:cNvPr>
          <p:cNvGrpSpPr/>
          <p:nvPr/>
        </p:nvGrpSpPr>
        <p:grpSpPr>
          <a:xfrm>
            <a:off x="6837413" y="3001831"/>
            <a:ext cx="2028658" cy="2028659"/>
            <a:chOff x="4780095" y="60688"/>
            <a:chExt cx="3292300" cy="3292300"/>
          </a:xfrm>
        </p:grpSpPr>
        <p:grpSp>
          <p:nvGrpSpPr>
            <p:cNvPr id="408" name="그룹 407">
              <a:extLst>
                <a:ext uri="{FF2B5EF4-FFF2-40B4-BE49-F238E27FC236}">
                  <a16:creationId xmlns:a16="http://schemas.microsoft.com/office/drawing/2014/main" id="{BC4E28D2-D2ED-2548-D3C9-5A137FB7A637}"/>
                </a:ext>
              </a:extLst>
            </p:cNvPr>
            <p:cNvGrpSpPr/>
            <p:nvPr/>
          </p:nvGrpSpPr>
          <p:grpSpPr>
            <a:xfrm>
              <a:off x="4864098" y="145994"/>
              <a:ext cx="3124295" cy="3121688"/>
              <a:chOff x="4158982" y="463004"/>
              <a:chExt cx="2738593" cy="2736308"/>
            </a:xfrm>
          </p:grpSpPr>
          <p:grpSp>
            <p:nvGrpSpPr>
              <p:cNvPr id="412" name="그룹 411">
                <a:extLst>
                  <a:ext uri="{FF2B5EF4-FFF2-40B4-BE49-F238E27FC236}">
                    <a16:creationId xmlns:a16="http://schemas.microsoft.com/office/drawing/2014/main" id="{95B10A85-1A64-ED54-6A87-07C41250B1BE}"/>
                  </a:ext>
                </a:extLst>
              </p:cNvPr>
              <p:cNvGrpSpPr/>
              <p:nvPr/>
            </p:nvGrpSpPr>
            <p:grpSpPr>
              <a:xfrm>
                <a:off x="4161270" y="463006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420" name="그룹 419">
                  <a:extLst>
                    <a:ext uri="{FF2B5EF4-FFF2-40B4-BE49-F238E27FC236}">
                      <a16:creationId xmlns:a16="http://schemas.microsoft.com/office/drawing/2014/main" id="{D16454AB-CCA6-C0FD-656E-4C1CE0FFC6AE}"/>
                    </a:ext>
                  </a:extLst>
                </p:cNvPr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424" name="모서리가 둥근 직사각형 849">
                    <a:extLst>
                      <a:ext uri="{FF2B5EF4-FFF2-40B4-BE49-F238E27FC236}">
                        <a16:creationId xmlns:a16="http://schemas.microsoft.com/office/drawing/2014/main" id="{DC60A188-678B-419C-E5D0-08C345B262A0}"/>
                      </a:ext>
                    </a:extLst>
                  </p:cNvPr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5" name="모서리가 둥근 직사각형 854">
                    <a:extLst>
                      <a:ext uri="{FF2B5EF4-FFF2-40B4-BE49-F238E27FC236}">
                        <a16:creationId xmlns:a16="http://schemas.microsoft.com/office/drawing/2014/main" id="{366FA350-F5CE-078F-0DBD-E59D6E242E4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21" name="그룹 420">
                  <a:extLst>
                    <a:ext uri="{FF2B5EF4-FFF2-40B4-BE49-F238E27FC236}">
                      <a16:creationId xmlns:a16="http://schemas.microsoft.com/office/drawing/2014/main" id="{E1A9296D-99FA-C685-0F11-E0BD50E2C66A}"/>
                    </a:ext>
                  </a:extLst>
                </p:cNvPr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422" name="모서리가 둥근 직사각형 847">
                    <a:extLst>
                      <a:ext uri="{FF2B5EF4-FFF2-40B4-BE49-F238E27FC236}">
                        <a16:creationId xmlns:a16="http://schemas.microsoft.com/office/drawing/2014/main" id="{26791F5E-C355-1687-6DDE-7CA82C59A747}"/>
                      </a:ext>
                    </a:extLst>
                  </p:cNvPr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3" name="모서리가 둥근 직사각형 848">
                    <a:extLst>
                      <a:ext uri="{FF2B5EF4-FFF2-40B4-BE49-F238E27FC236}">
                        <a16:creationId xmlns:a16="http://schemas.microsoft.com/office/drawing/2014/main" id="{9CEE0443-D5C2-7C33-3392-612DA76FFAA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413" name="그룹 412">
                <a:extLst>
                  <a:ext uri="{FF2B5EF4-FFF2-40B4-BE49-F238E27FC236}">
                    <a16:creationId xmlns:a16="http://schemas.microsoft.com/office/drawing/2014/main" id="{2E1DD3CC-9F52-5EE0-BAD5-19098C798D4C}"/>
                  </a:ext>
                </a:extLst>
              </p:cNvPr>
              <p:cNvGrpSpPr/>
              <p:nvPr/>
            </p:nvGrpSpPr>
            <p:grpSpPr>
              <a:xfrm rot="1380155">
                <a:off x="4158982" y="463004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414" name="그룹 413">
                  <a:extLst>
                    <a:ext uri="{FF2B5EF4-FFF2-40B4-BE49-F238E27FC236}">
                      <a16:creationId xmlns:a16="http://schemas.microsoft.com/office/drawing/2014/main" id="{1A1F3333-B578-B863-9489-FDE78A5EEB3B}"/>
                    </a:ext>
                  </a:extLst>
                </p:cNvPr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418" name="모서리가 둥근 직사각형 839">
                    <a:extLst>
                      <a:ext uri="{FF2B5EF4-FFF2-40B4-BE49-F238E27FC236}">
                        <a16:creationId xmlns:a16="http://schemas.microsoft.com/office/drawing/2014/main" id="{1C08E521-1FBA-F5EC-BEAE-586B549035E3}"/>
                      </a:ext>
                    </a:extLst>
                  </p:cNvPr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9" name="모서리가 둥근 직사각형 840">
                    <a:extLst>
                      <a:ext uri="{FF2B5EF4-FFF2-40B4-BE49-F238E27FC236}">
                        <a16:creationId xmlns:a16="http://schemas.microsoft.com/office/drawing/2014/main" id="{86A16002-0FA5-B1AF-D6CD-61063A1BE5B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15" name="그룹 414">
                  <a:extLst>
                    <a:ext uri="{FF2B5EF4-FFF2-40B4-BE49-F238E27FC236}">
                      <a16:creationId xmlns:a16="http://schemas.microsoft.com/office/drawing/2014/main" id="{3E9F0EC9-EB90-1C08-3238-04D1653B51E9}"/>
                    </a:ext>
                  </a:extLst>
                </p:cNvPr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416" name="모서리가 둥근 직사각형 835">
                    <a:extLst>
                      <a:ext uri="{FF2B5EF4-FFF2-40B4-BE49-F238E27FC236}">
                        <a16:creationId xmlns:a16="http://schemas.microsoft.com/office/drawing/2014/main" id="{B67F7A7E-B237-B97F-A42C-D3C01ACEB94A}"/>
                      </a:ext>
                    </a:extLst>
                  </p:cNvPr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7" name="모서리가 둥근 직사각형 838">
                    <a:extLst>
                      <a:ext uri="{FF2B5EF4-FFF2-40B4-BE49-F238E27FC236}">
                        <a16:creationId xmlns:a16="http://schemas.microsoft.com/office/drawing/2014/main" id="{5D792C84-04BC-7E5B-381E-0DDEB2C2D40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409" name="타원 408">
              <a:extLst>
                <a:ext uri="{FF2B5EF4-FFF2-40B4-BE49-F238E27FC236}">
                  <a16:creationId xmlns:a16="http://schemas.microsoft.com/office/drawing/2014/main" id="{57D8B1ED-923C-0615-B31E-0F5C957BE2DD}"/>
                </a:ext>
              </a:extLst>
            </p:cNvPr>
            <p:cNvSpPr/>
            <p:nvPr/>
          </p:nvSpPr>
          <p:spPr>
            <a:xfrm>
              <a:off x="5108867" y="389460"/>
              <a:ext cx="2634756" cy="2634756"/>
            </a:xfrm>
            <a:prstGeom prst="ellipse">
              <a:avLst/>
            </a:prstGeom>
            <a:noFill/>
            <a:ln w="19050">
              <a:solidFill>
                <a:srgbClr val="FF5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0" name="타원 409">
              <a:extLst>
                <a:ext uri="{FF2B5EF4-FFF2-40B4-BE49-F238E27FC236}">
                  <a16:creationId xmlns:a16="http://schemas.microsoft.com/office/drawing/2014/main" id="{FF03092F-84FA-CF10-9784-9AE2C2A2B8FC}"/>
                </a:ext>
              </a:extLst>
            </p:cNvPr>
            <p:cNvSpPr/>
            <p:nvPr/>
          </p:nvSpPr>
          <p:spPr>
            <a:xfrm>
              <a:off x="4780095" y="60688"/>
              <a:ext cx="3292300" cy="3292300"/>
            </a:xfrm>
            <a:prstGeom prst="ellipse">
              <a:avLst/>
            </a:prstGeom>
            <a:noFill/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1" name="타원 410">
              <a:extLst>
                <a:ext uri="{FF2B5EF4-FFF2-40B4-BE49-F238E27FC236}">
                  <a16:creationId xmlns:a16="http://schemas.microsoft.com/office/drawing/2014/main" id="{D8640629-9D22-D5C0-90CD-6F184278E7E4}"/>
                </a:ext>
              </a:extLst>
            </p:cNvPr>
            <p:cNvSpPr/>
            <p:nvPr/>
          </p:nvSpPr>
          <p:spPr>
            <a:xfrm>
              <a:off x="4906478" y="187071"/>
              <a:ext cx="3039534" cy="3039534"/>
            </a:xfrm>
            <a:prstGeom prst="ellipse">
              <a:avLst/>
            </a:prstGeom>
            <a:noFill/>
            <a:ln w="571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6" name="그룹 425">
            <a:extLst>
              <a:ext uri="{FF2B5EF4-FFF2-40B4-BE49-F238E27FC236}">
                <a16:creationId xmlns:a16="http://schemas.microsoft.com/office/drawing/2014/main" id="{8671E331-FF33-D8E8-2145-1A4E83E553C8}"/>
              </a:ext>
            </a:extLst>
          </p:cNvPr>
          <p:cNvGrpSpPr/>
          <p:nvPr/>
        </p:nvGrpSpPr>
        <p:grpSpPr>
          <a:xfrm>
            <a:off x="7307231" y="3883050"/>
            <a:ext cx="1087420" cy="1566738"/>
            <a:chOff x="196386" y="2424925"/>
            <a:chExt cx="2108458" cy="3037836"/>
          </a:xfrm>
        </p:grpSpPr>
        <p:grpSp>
          <p:nvGrpSpPr>
            <p:cNvPr id="427" name="그룹 426">
              <a:extLst>
                <a:ext uri="{FF2B5EF4-FFF2-40B4-BE49-F238E27FC236}">
                  <a16:creationId xmlns:a16="http://schemas.microsoft.com/office/drawing/2014/main" id="{BD64BA58-9459-6911-B280-87DA7CA31EDE}"/>
                </a:ext>
              </a:extLst>
            </p:cNvPr>
            <p:cNvGrpSpPr/>
            <p:nvPr/>
          </p:nvGrpSpPr>
          <p:grpSpPr>
            <a:xfrm>
              <a:off x="196386" y="2424925"/>
              <a:ext cx="2108458" cy="3037836"/>
              <a:chOff x="5743314" y="2524757"/>
              <a:chExt cx="1764768" cy="2542652"/>
            </a:xfrm>
            <a:solidFill>
              <a:srgbClr val="FFC6B1"/>
            </a:solidFill>
          </p:grpSpPr>
          <p:grpSp>
            <p:nvGrpSpPr>
              <p:cNvPr id="431" name="그룹 430">
                <a:extLst>
                  <a:ext uri="{FF2B5EF4-FFF2-40B4-BE49-F238E27FC236}">
                    <a16:creationId xmlns:a16="http://schemas.microsoft.com/office/drawing/2014/main" id="{7E639530-7BEF-F700-A382-8852C258235C}"/>
                  </a:ext>
                </a:extLst>
              </p:cNvPr>
              <p:cNvGrpSpPr/>
              <p:nvPr/>
            </p:nvGrpSpPr>
            <p:grpSpPr>
              <a:xfrm>
                <a:off x="6224136" y="2524757"/>
                <a:ext cx="803124" cy="2487866"/>
                <a:chOff x="6224133" y="2102160"/>
                <a:chExt cx="803124" cy="2487866"/>
              </a:xfrm>
              <a:grpFill/>
            </p:grpSpPr>
            <p:grpSp>
              <p:nvGrpSpPr>
                <p:cNvPr id="434" name="그룹 433">
                  <a:extLst>
                    <a:ext uri="{FF2B5EF4-FFF2-40B4-BE49-F238E27FC236}">
                      <a16:creationId xmlns:a16="http://schemas.microsoft.com/office/drawing/2014/main" id="{D40BEC14-0A1D-4A85-E1AD-1F338192FDDD}"/>
                    </a:ext>
                  </a:extLst>
                </p:cNvPr>
                <p:cNvGrpSpPr/>
                <p:nvPr/>
              </p:nvGrpSpPr>
              <p:grpSpPr>
                <a:xfrm>
                  <a:off x="6224133" y="2264672"/>
                  <a:ext cx="803124" cy="2325354"/>
                  <a:chOff x="6425915" y="2650998"/>
                  <a:chExt cx="803124" cy="2325354"/>
                </a:xfrm>
                <a:grpFill/>
              </p:grpSpPr>
              <p:sp>
                <p:nvSpPr>
                  <p:cNvPr id="436" name="양쪽 모서리가 둥근 사각형 869">
                    <a:extLst>
                      <a:ext uri="{FF2B5EF4-FFF2-40B4-BE49-F238E27FC236}">
                        <a16:creationId xmlns:a16="http://schemas.microsoft.com/office/drawing/2014/main" id="{6EB15D95-154A-920A-9888-503D2F820D8C}"/>
                      </a:ext>
                    </a:extLst>
                  </p:cNvPr>
                  <p:cNvSpPr/>
                  <p:nvPr/>
                </p:nvSpPr>
                <p:spPr>
                  <a:xfrm rot="1052569">
                    <a:off x="6425915" y="2650998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7" name="양쪽 모서리가 둥근 사각형 870">
                    <a:extLst>
                      <a:ext uri="{FF2B5EF4-FFF2-40B4-BE49-F238E27FC236}">
                        <a16:creationId xmlns:a16="http://schemas.microsoft.com/office/drawing/2014/main" id="{B69A5123-7FBB-CCFD-CD75-A27B4ED97AEE}"/>
                      </a:ext>
                    </a:extLst>
                  </p:cNvPr>
                  <p:cNvSpPr/>
                  <p:nvPr/>
                </p:nvSpPr>
                <p:spPr>
                  <a:xfrm rot="20547431" flipH="1">
                    <a:off x="7079207" y="2650999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435" name="타원 434">
                  <a:extLst>
                    <a:ext uri="{FF2B5EF4-FFF2-40B4-BE49-F238E27FC236}">
                      <a16:creationId xmlns:a16="http://schemas.microsoft.com/office/drawing/2014/main" id="{2AC82096-A8CE-B9BD-18A0-3EC0C03E30BB}"/>
                    </a:ext>
                  </a:extLst>
                </p:cNvPr>
                <p:cNvSpPr/>
                <p:nvPr/>
              </p:nvSpPr>
              <p:spPr>
                <a:xfrm>
                  <a:off x="6410976" y="2102160"/>
                  <a:ext cx="432048" cy="432048"/>
                </a:xfrm>
                <a:prstGeom prst="ellipse">
                  <a:avLst/>
                </a:prstGeom>
                <a:grpFill/>
                <a:ln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2" name="직사각형 431">
                <a:extLst>
                  <a:ext uri="{FF2B5EF4-FFF2-40B4-BE49-F238E27FC236}">
                    <a16:creationId xmlns:a16="http://schemas.microsoft.com/office/drawing/2014/main" id="{6C7B67B2-D0EC-A6BE-8CAB-9FA206BA2E50}"/>
                  </a:ext>
                </a:extLst>
              </p:cNvPr>
              <p:cNvSpPr/>
              <p:nvPr/>
            </p:nvSpPr>
            <p:spPr>
              <a:xfrm>
                <a:off x="5797606" y="4909123"/>
                <a:ext cx="1656184" cy="72008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3" name="양쪽 모서리가 둥근 사각형 866">
                <a:extLst>
                  <a:ext uri="{FF2B5EF4-FFF2-40B4-BE49-F238E27FC236}">
                    <a16:creationId xmlns:a16="http://schemas.microsoft.com/office/drawing/2014/main" id="{0413B256-87B1-BB71-915E-92B79F6B3F06}"/>
                  </a:ext>
                </a:extLst>
              </p:cNvPr>
              <p:cNvSpPr/>
              <p:nvPr/>
            </p:nvSpPr>
            <p:spPr>
              <a:xfrm>
                <a:off x="5743314" y="4953406"/>
                <a:ext cx="1764768" cy="11400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28" name="그룹 427">
              <a:extLst>
                <a:ext uri="{FF2B5EF4-FFF2-40B4-BE49-F238E27FC236}">
                  <a16:creationId xmlns:a16="http://schemas.microsoft.com/office/drawing/2014/main" id="{A531E1AB-FBC7-374D-6EDF-F6AFE1E541BA}"/>
                </a:ext>
              </a:extLst>
            </p:cNvPr>
            <p:cNvGrpSpPr/>
            <p:nvPr/>
          </p:nvGrpSpPr>
          <p:grpSpPr>
            <a:xfrm>
              <a:off x="1019866" y="2449153"/>
              <a:ext cx="467730" cy="467730"/>
              <a:chOff x="1019866" y="2449153"/>
              <a:chExt cx="467730" cy="467730"/>
            </a:xfrm>
          </p:grpSpPr>
          <p:sp>
            <p:nvSpPr>
              <p:cNvPr id="429" name="포인트가 6개인 별 862">
                <a:extLst>
                  <a:ext uri="{FF2B5EF4-FFF2-40B4-BE49-F238E27FC236}">
                    <a16:creationId xmlns:a16="http://schemas.microsoft.com/office/drawing/2014/main" id="{9A4DC266-ED1B-298A-0A45-7690CCD8F523}"/>
                  </a:ext>
                </a:extLst>
              </p:cNvPr>
              <p:cNvSpPr/>
              <p:nvPr/>
            </p:nvSpPr>
            <p:spPr>
              <a:xfrm>
                <a:off x="1019866" y="2449153"/>
                <a:ext cx="467730" cy="467730"/>
              </a:xfrm>
              <a:prstGeom prst="star6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0" name="타원 429">
                <a:extLst>
                  <a:ext uri="{FF2B5EF4-FFF2-40B4-BE49-F238E27FC236}">
                    <a16:creationId xmlns:a16="http://schemas.microsoft.com/office/drawing/2014/main" id="{59504236-3BE8-F024-4202-6D7BA16149D2}"/>
                  </a:ext>
                </a:extLst>
              </p:cNvPr>
              <p:cNvSpPr/>
              <p:nvPr/>
            </p:nvSpPr>
            <p:spPr>
              <a:xfrm>
                <a:off x="1131194" y="2560481"/>
                <a:ext cx="245075" cy="24507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38" name="그룹 437">
            <a:extLst>
              <a:ext uri="{FF2B5EF4-FFF2-40B4-BE49-F238E27FC236}">
                <a16:creationId xmlns:a16="http://schemas.microsoft.com/office/drawing/2014/main" id="{49A7DD21-1280-49DE-438E-29F33EC15646}"/>
              </a:ext>
            </a:extLst>
          </p:cNvPr>
          <p:cNvGrpSpPr/>
          <p:nvPr/>
        </p:nvGrpSpPr>
        <p:grpSpPr>
          <a:xfrm>
            <a:off x="7717827" y="3883049"/>
            <a:ext cx="266221" cy="266221"/>
            <a:chOff x="1146479" y="2577325"/>
            <a:chExt cx="516190" cy="516190"/>
          </a:xfrm>
        </p:grpSpPr>
        <p:sp>
          <p:nvSpPr>
            <p:cNvPr id="440" name="타원 439">
              <a:extLst>
                <a:ext uri="{FF2B5EF4-FFF2-40B4-BE49-F238E27FC236}">
                  <a16:creationId xmlns:a16="http://schemas.microsoft.com/office/drawing/2014/main" id="{1F33705F-3DEC-BCD4-C560-86DDB50A57A5}"/>
                </a:ext>
              </a:extLst>
            </p:cNvPr>
            <p:cNvSpPr/>
            <p:nvPr/>
          </p:nvSpPr>
          <p:spPr>
            <a:xfrm>
              <a:off x="1146479" y="2577325"/>
              <a:ext cx="516190" cy="516190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1" name="포인트가 6개인 별 873">
              <a:extLst>
                <a:ext uri="{FF2B5EF4-FFF2-40B4-BE49-F238E27FC236}">
                  <a16:creationId xmlns:a16="http://schemas.microsoft.com/office/drawing/2014/main" id="{3D6AFF72-10EF-BB67-DFC5-70B813F43E54}"/>
                </a:ext>
              </a:extLst>
            </p:cNvPr>
            <p:cNvSpPr/>
            <p:nvPr/>
          </p:nvSpPr>
          <p:spPr>
            <a:xfrm>
              <a:off x="1172266" y="2601553"/>
              <a:ext cx="467730" cy="467730"/>
            </a:xfrm>
            <a:prstGeom prst="star6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2" name="타원 441">
              <a:extLst>
                <a:ext uri="{FF2B5EF4-FFF2-40B4-BE49-F238E27FC236}">
                  <a16:creationId xmlns:a16="http://schemas.microsoft.com/office/drawing/2014/main" id="{06FD67A0-55FD-C40B-24A6-02DBFB8E69F2}"/>
                </a:ext>
              </a:extLst>
            </p:cNvPr>
            <p:cNvSpPr/>
            <p:nvPr/>
          </p:nvSpPr>
          <p:spPr>
            <a:xfrm>
              <a:off x="1283594" y="2712881"/>
              <a:ext cx="245075" cy="245075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3" name="이중 물결 13">
            <a:extLst>
              <a:ext uri="{FF2B5EF4-FFF2-40B4-BE49-F238E27FC236}">
                <a16:creationId xmlns:a16="http://schemas.microsoft.com/office/drawing/2014/main" id="{2E360B52-82F8-9195-726A-9B72A08B90CC}"/>
              </a:ext>
            </a:extLst>
          </p:cNvPr>
          <p:cNvSpPr/>
          <p:nvPr/>
        </p:nvSpPr>
        <p:spPr>
          <a:xfrm>
            <a:off x="3429630" y="3211323"/>
            <a:ext cx="451433" cy="193702"/>
          </a:xfrm>
          <a:custGeom>
            <a:avLst/>
            <a:gdLst>
              <a:gd name="connsiteX0" fmla="*/ 0 w 686345"/>
              <a:gd name="connsiteY0" fmla="*/ 18493 h 295895"/>
              <a:gd name="connsiteX1" fmla="*/ 343173 w 686345"/>
              <a:gd name="connsiteY1" fmla="*/ 18493 h 295895"/>
              <a:gd name="connsiteX2" fmla="*/ 686345 w 686345"/>
              <a:gd name="connsiteY2" fmla="*/ 18493 h 295895"/>
              <a:gd name="connsiteX3" fmla="*/ 686345 w 686345"/>
              <a:gd name="connsiteY3" fmla="*/ 277402 h 295895"/>
              <a:gd name="connsiteX4" fmla="*/ 343173 w 686345"/>
              <a:gd name="connsiteY4" fmla="*/ 277402 h 295895"/>
              <a:gd name="connsiteX5" fmla="*/ 0 w 686345"/>
              <a:gd name="connsiteY5" fmla="*/ 277402 h 295895"/>
              <a:gd name="connsiteX6" fmla="*/ 0 w 686345"/>
              <a:gd name="connsiteY6" fmla="*/ 18493 h 295895"/>
              <a:gd name="connsiteX0" fmla="*/ 0 w 686345"/>
              <a:gd name="connsiteY0" fmla="*/ 17795 h 294498"/>
              <a:gd name="connsiteX1" fmla="*/ 343173 w 686345"/>
              <a:gd name="connsiteY1" fmla="*/ 17795 h 294498"/>
              <a:gd name="connsiteX2" fmla="*/ 686345 w 686345"/>
              <a:gd name="connsiteY2" fmla="*/ 17795 h 294498"/>
              <a:gd name="connsiteX3" fmla="*/ 567283 w 686345"/>
              <a:gd name="connsiteY3" fmla="*/ 214792 h 294498"/>
              <a:gd name="connsiteX4" fmla="*/ 343173 w 686345"/>
              <a:gd name="connsiteY4" fmla="*/ 276704 h 294498"/>
              <a:gd name="connsiteX5" fmla="*/ 0 w 686345"/>
              <a:gd name="connsiteY5" fmla="*/ 276704 h 294498"/>
              <a:gd name="connsiteX6" fmla="*/ 0 w 686345"/>
              <a:gd name="connsiteY6" fmla="*/ 17795 h 294498"/>
              <a:gd name="connsiteX0" fmla="*/ 0 w 686345"/>
              <a:gd name="connsiteY0" fmla="*/ 17795 h 294498"/>
              <a:gd name="connsiteX1" fmla="*/ 343173 w 686345"/>
              <a:gd name="connsiteY1" fmla="*/ 17795 h 294498"/>
              <a:gd name="connsiteX2" fmla="*/ 686345 w 686345"/>
              <a:gd name="connsiteY2" fmla="*/ 17795 h 294498"/>
              <a:gd name="connsiteX3" fmla="*/ 567283 w 686345"/>
              <a:gd name="connsiteY3" fmla="*/ 214792 h 294498"/>
              <a:gd name="connsiteX4" fmla="*/ 343173 w 686345"/>
              <a:gd name="connsiteY4" fmla="*/ 276704 h 294498"/>
              <a:gd name="connsiteX5" fmla="*/ 0 w 686345"/>
              <a:gd name="connsiteY5" fmla="*/ 276704 h 294498"/>
              <a:gd name="connsiteX6" fmla="*/ 0 w 686345"/>
              <a:gd name="connsiteY6" fmla="*/ 17795 h 29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345" h="294498">
                <a:moveTo>
                  <a:pt x="0" y="17795"/>
                </a:moveTo>
                <a:cubicBezTo>
                  <a:pt x="114391" y="-43849"/>
                  <a:pt x="228782" y="79440"/>
                  <a:pt x="343173" y="17795"/>
                </a:cubicBezTo>
                <a:cubicBezTo>
                  <a:pt x="457563" y="-43849"/>
                  <a:pt x="571954" y="79440"/>
                  <a:pt x="686345" y="17795"/>
                </a:cubicBezTo>
                <a:cubicBezTo>
                  <a:pt x="686345" y="104098"/>
                  <a:pt x="681674" y="153148"/>
                  <a:pt x="567283" y="214792"/>
                </a:cubicBezTo>
                <a:cubicBezTo>
                  <a:pt x="452892" y="276436"/>
                  <a:pt x="457563" y="215059"/>
                  <a:pt x="343173" y="276704"/>
                </a:cubicBezTo>
                <a:cubicBezTo>
                  <a:pt x="228782" y="338348"/>
                  <a:pt x="114391" y="215059"/>
                  <a:pt x="0" y="276704"/>
                </a:cubicBezTo>
                <a:lnTo>
                  <a:pt x="0" y="17795"/>
                </a:lnTo>
                <a:close/>
              </a:path>
            </a:pathLst>
          </a:custGeom>
          <a:solidFill>
            <a:srgbClr val="FFC6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33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26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1" dur="200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43" dur="2000" fill="hold"/>
                                        <p:tgtEl>
                                          <p:spTgt spid="9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5" dur="28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1400" fill="hold"/>
                                        <p:tgtEl>
                                          <p:spTgt spid="9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400" tmFilter="0, 0; .2, .5; .8, .5; 1, 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700" autoRev="1" fill="hold"/>
                                        <p:tgtEl>
                                          <p:spTgt spid="10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900" tmFilter="0, 0; .2, .5; .8, .5; 1, 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450" autoRev="1" fill="hold"/>
                                        <p:tgtEl>
                                          <p:spTgt spid="9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500" tmFilter="0, 0; .2, .5; .8, .5; 1, 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750" autoRev="1" fill="hold"/>
                                        <p:tgtEl>
                                          <p:spTgt spid="9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100" tmFilter="0, 0; .2, .5; .8, .5; 1, 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550" autoRev="1" fill="hold"/>
                                        <p:tgtEl>
                                          <p:spTgt spid="1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500" tmFilter="0, 0; .2, .5; .8, .5; 1, 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750" autoRev="1" fill="hold"/>
                                        <p:tgtEl>
                                          <p:spTgt spid="9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4" dur="80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6" dur="10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13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1" grpId="0"/>
      <p:bldP spid="44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3505076" y="411783"/>
            <a:ext cx="2883482" cy="684955"/>
            <a:chOff x="4772125" y="-696128"/>
            <a:chExt cx="4436181" cy="1053788"/>
          </a:xfrm>
        </p:grpSpPr>
        <p:sp>
          <p:nvSpPr>
            <p:cNvPr id="609" name="TextBox 608"/>
            <p:cNvSpPr txBox="1"/>
            <p:nvPr/>
          </p:nvSpPr>
          <p:spPr>
            <a:xfrm rot="21289880">
              <a:off x="4772125" y="-696128"/>
              <a:ext cx="2296142" cy="852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dirty="0">
                  <a:ln w="12700">
                    <a:solidFill>
                      <a:srgbClr val="FF5050"/>
                    </a:solidFill>
                  </a:ln>
                  <a:solidFill>
                    <a:schemeClr val="bg1"/>
                  </a:solidFill>
                  <a:latin typeface="Dopestyle " pitchFamily="2" charset="0"/>
                </a:rPr>
                <a:t>Service</a:t>
              </a:r>
            </a:p>
          </p:txBody>
        </p:sp>
        <p:sp>
          <p:nvSpPr>
            <p:cNvPr id="611" name="TextBox 610"/>
            <p:cNvSpPr txBox="1"/>
            <p:nvPr/>
          </p:nvSpPr>
          <p:spPr>
            <a:xfrm>
              <a:off x="6065525" y="-163198"/>
              <a:ext cx="3142781" cy="520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FF5050"/>
                  </a:solidFill>
                  <a:latin typeface="American Captain" pitchFamily="2" charset="0"/>
                </a:rPr>
                <a:t>Demonstration</a:t>
              </a:r>
            </a:p>
          </p:txBody>
        </p:sp>
      </p:grpSp>
      <p:grpSp>
        <p:nvGrpSpPr>
          <p:cNvPr id="612" name="그룹 611"/>
          <p:cNvGrpSpPr/>
          <p:nvPr/>
        </p:nvGrpSpPr>
        <p:grpSpPr>
          <a:xfrm>
            <a:off x="4258124" y="1134645"/>
            <a:ext cx="627753" cy="966521"/>
            <a:chOff x="3526011" y="410082"/>
            <a:chExt cx="1060156" cy="1632271"/>
          </a:xfrm>
        </p:grpSpPr>
        <p:grpSp>
          <p:nvGrpSpPr>
            <p:cNvPr id="613" name="그룹 61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621" name="모서리가 둥근 직사각형 620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2" name="모서리가 둥근 직사각형 621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4" name="그룹 61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619" name="양쪽 모서리가 둥근 사각형 618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0" name="양쪽 모서리가 둥근 사각형 619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5" name="그룹 61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61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7" name="타원 61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4</a:t>
                </a:r>
                <a:endParaRPr lang="ko-KR" altLang="en-US" sz="2800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grpSp>
        <p:nvGrpSpPr>
          <p:cNvPr id="123" name="그룹 122"/>
          <p:cNvGrpSpPr/>
          <p:nvPr/>
        </p:nvGrpSpPr>
        <p:grpSpPr>
          <a:xfrm>
            <a:off x="1907704" y="3212527"/>
            <a:ext cx="4643729" cy="2253595"/>
            <a:chOff x="2271147" y="3215600"/>
            <a:chExt cx="4643729" cy="2253595"/>
          </a:xfrm>
        </p:grpSpPr>
        <p:grpSp>
          <p:nvGrpSpPr>
            <p:cNvPr id="736" name="그룹 735"/>
            <p:cNvGrpSpPr/>
            <p:nvPr/>
          </p:nvGrpSpPr>
          <p:grpSpPr>
            <a:xfrm>
              <a:off x="5730611" y="4354844"/>
              <a:ext cx="532230" cy="633616"/>
              <a:chOff x="2807924" y="4025117"/>
              <a:chExt cx="532230" cy="633616"/>
            </a:xfrm>
          </p:grpSpPr>
          <p:grpSp>
            <p:nvGrpSpPr>
              <p:cNvPr id="737" name="그룹 736"/>
              <p:cNvGrpSpPr/>
              <p:nvPr/>
            </p:nvGrpSpPr>
            <p:grpSpPr>
              <a:xfrm>
                <a:off x="2807924" y="4025117"/>
                <a:ext cx="532230" cy="633616"/>
                <a:chOff x="2763828" y="3511306"/>
                <a:chExt cx="532230" cy="633616"/>
              </a:xfrm>
            </p:grpSpPr>
            <p:sp>
              <p:nvSpPr>
                <p:cNvPr id="739" name="직사각형 738"/>
                <p:cNvSpPr/>
                <p:nvPr/>
              </p:nvSpPr>
              <p:spPr>
                <a:xfrm>
                  <a:off x="2883611" y="3811918"/>
                  <a:ext cx="292223" cy="333004"/>
                </a:xfrm>
                <a:prstGeom prst="rect">
                  <a:avLst/>
                </a:prstGeom>
                <a:solidFill>
                  <a:srgbClr val="FF505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40" name="그룹 739"/>
                <p:cNvGrpSpPr/>
                <p:nvPr/>
              </p:nvGrpSpPr>
              <p:grpSpPr>
                <a:xfrm>
                  <a:off x="2763828" y="3511306"/>
                  <a:ext cx="532230" cy="323872"/>
                  <a:chOff x="2086012" y="2899110"/>
                  <a:chExt cx="618023" cy="376079"/>
                </a:xfrm>
              </p:grpSpPr>
              <p:sp>
                <p:nvSpPr>
                  <p:cNvPr id="741" name="정오각형 716"/>
                  <p:cNvSpPr/>
                  <p:nvPr/>
                </p:nvSpPr>
                <p:spPr>
                  <a:xfrm>
                    <a:off x="2086012" y="2900132"/>
                    <a:ext cx="618023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42" name="정오각형 716"/>
                  <p:cNvSpPr/>
                  <p:nvPr/>
                </p:nvSpPr>
                <p:spPr>
                  <a:xfrm>
                    <a:off x="2195928" y="2899110"/>
                    <a:ext cx="398191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43" name="정오각형 716"/>
                  <p:cNvSpPr/>
                  <p:nvPr/>
                </p:nvSpPr>
                <p:spPr>
                  <a:xfrm>
                    <a:off x="2310312" y="2899110"/>
                    <a:ext cx="169422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738" name="양쪽 모서리가 둥근 사각형 737"/>
              <p:cNvSpPr/>
              <p:nvPr/>
            </p:nvSpPr>
            <p:spPr>
              <a:xfrm>
                <a:off x="3043211" y="4400972"/>
                <a:ext cx="61655" cy="92482"/>
              </a:xfrm>
              <a:prstGeom prst="round2SameRect">
                <a:avLst>
                  <a:gd name="adj1" fmla="val 41469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28" name="그룹 727"/>
            <p:cNvGrpSpPr/>
            <p:nvPr/>
          </p:nvGrpSpPr>
          <p:grpSpPr>
            <a:xfrm>
              <a:off x="2883611" y="4354844"/>
              <a:ext cx="532230" cy="633616"/>
              <a:chOff x="2807924" y="4025117"/>
              <a:chExt cx="532230" cy="633616"/>
            </a:xfrm>
          </p:grpSpPr>
          <p:grpSp>
            <p:nvGrpSpPr>
              <p:cNvPr id="729" name="그룹 728"/>
              <p:cNvGrpSpPr/>
              <p:nvPr/>
            </p:nvGrpSpPr>
            <p:grpSpPr>
              <a:xfrm>
                <a:off x="2807924" y="4025117"/>
                <a:ext cx="532230" cy="633616"/>
                <a:chOff x="2763828" y="3511306"/>
                <a:chExt cx="532230" cy="633616"/>
              </a:xfrm>
            </p:grpSpPr>
            <p:sp>
              <p:nvSpPr>
                <p:cNvPr id="731" name="직사각형 730"/>
                <p:cNvSpPr/>
                <p:nvPr/>
              </p:nvSpPr>
              <p:spPr>
                <a:xfrm>
                  <a:off x="2883611" y="3811918"/>
                  <a:ext cx="292223" cy="333004"/>
                </a:xfrm>
                <a:prstGeom prst="rect">
                  <a:avLst/>
                </a:prstGeom>
                <a:solidFill>
                  <a:srgbClr val="FF505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32" name="그룹 731"/>
                <p:cNvGrpSpPr/>
                <p:nvPr/>
              </p:nvGrpSpPr>
              <p:grpSpPr>
                <a:xfrm>
                  <a:off x="2763828" y="3511306"/>
                  <a:ext cx="532230" cy="323872"/>
                  <a:chOff x="2086012" y="2899110"/>
                  <a:chExt cx="618023" cy="376079"/>
                </a:xfrm>
              </p:grpSpPr>
              <p:sp>
                <p:nvSpPr>
                  <p:cNvPr id="733" name="정오각형 716"/>
                  <p:cNvSpPr/>
                  <p:nvPr/>
                </p:nvSpPr>
                <p:spPr>
                  <a:xfrm>
                    <a:off x="2086012" y="2900132"/>
                    <a:ext cx="618023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34" name="정오각형 716"/>
                  <p:cNvSpPr/>
                  <p:nvPr/>
                </p:nvSpPr>
                <p:spPr>
                  <a:xfrm>
                    <a:off x="2195928" y="2899110"/>
                    <a:ext cx="398191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35" name="정오각형 716"/>
                  <p:cNvSpPr/>
                  <p:nvPr/>
                </p:nvSpPr>
                <p:spPr>
                  <a:xfrm>
                    <a:off x="2310312" y="2899110"/>
                    <a:ext cx="169422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730" name="양쪽 모서리가 둥근 사각형 729"/>
              <p:cNvSpPr/>
              <p:nvPr/>
            </p:nvSpPr>
            <p:spPr>
              <a:xfrm>
                <a:off x="3043211" y="4400972"/>
                <a:ext cx="61655" cy="92482"/>
              </a:xfrm>
              <a:prstGeom prst="round2SameRect">
                <a:avLst>
                  <a:gd name="adj1" fmla="val 41469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39" name="순서도: 저장 데이터 2"/>
            <p:cNvSpPr/>
            <p:nvPr/>
          </p:nvSpPr>
          <p:spPr>
            <a:xfrm rot="5400000">
              <a:off x="4361538" y="4047674"/>
              <a:ext cx="299545" cy="1356998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6502 w 14835"/>
                <a:gd name="connsiteY0" fmla="*/ 0 h 10000"/>
                <a:gd name="connsiteX1" fmla="*/ 14835 w 14835"/>
                <a:gd name="connsiteY1" fmla="*/ 0 h 10000"/>
                <a:gd name="connsiteX2" fmla="*/ 13168 w 14835"/>
                <a:gd name="connsiteY2" fmla="*/ 5000 h 10000"/>
                <a:gd name="connsiteX3" fmla="*/ 14835 w 14835"/>
                <a:gd name="connsiteY3" fmla="*/ 10000 h 10000"/>
                <a:gd name="connsiteX4" fmla="*/ 6502 w 14835"/>
                <a:gd name="connsiteY4" fmla="*/ 10000 h 10000"/>
                <a:gd name="connsiteX5" fmla="*/ 0 w 14835"/>
                <a:gd name="connsiteY5" fmla="*/ 5000 h 10000"/>
                <a:gd name="connsiteX6" fmla="*/ 6502 w 14835"/>
                <a:gd name="connsiteY6" fmla="*/ 0 h 10000"/>
                <a:gd name="connsiteX0" fmla="*/ 6502 w 14835"/>
                <a:gd name="connsiteY0" fmla="*/ 0 h 10000"/>
                <a:gd name="connsiteX1" fmla="*/ 14835 w 14835"/>
                <a:gd name="connsiteY1" fmla="*/ 0 h 10000"/>
                <a:gd name="connsiteX2" fmla="*/ 9097 w 14835"/>
                <a:gd name="connsiteY2" fmla="*/ 4977 h 10000"/>
                <a:gd name="connsiteX3" fmla="*/ 14835 w 14835"/>
                <a:gd name="connsiteY3" fmla="*/ 10000 h 10000"/>
                <a:gd name="connsiteX4" fmla="*/ 6502 w 14835"/>
                <a:gd name="connsiteY4" fmla="*/ 10000 h 10000"/>
                <a:gd name="connsiteX5" fmla="*/ 0 w 14835"/>
                <a:gd name="connsiteY5" fmla="*/ 5000 h 10000"/>
                <a:gd name="connsiteX6" fmla="*/ 6502 w 14835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35" h="10000">
                  <a:moveTo>
                    <a:pt x="6502" y="0"/>
                  </a:moveTo>
                  <a:lnTo>
                    <a:pt x="14835" y="0"/>
                  </a:lnTo>
                  <a:cubicBezTo>
                    <a:pt x="13914" y="0"/>
                    <a:pt x="9097" y="2216"/>
                    <a:pt x="9097" y="4977"/>
                  </a:cubicBezTo>
                  <a:cubicBezTo>
                    <a:pt x="9097" y="7738"/>
                    <a:pt x="13914" y="10000"/>
                    <a:pt x="14835" y="10000"/>
                  </a:cubicBezTo>
                  <a:lnTo>
                    <a:pt x="6502" y="10000"/>
                  </a:lnTo>
                  <a:cubicBezTo>
                    <a:pt x="5581" y="10000"/>
                    <a:pt x="0" y="7761"/>
                    <a:pt x="0" y="5000"/>
                  </a:cubicBezTo>
                  <a:cubicBezTo>
                    <a:pt x="0" y="2239"/>
                    <a:pt x="5581" y="0"/>
                    <a:pt x="6502" y="0"/>
                  </a:cubicBezTo>
                  <a:close/>
                </a:path>
              </a:pathLst>
            </a:custGeom>
            <a:solidFill>
              <a:srgbClr val="FFC6B1"/>
            </a:solidFill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3" name="그룹 462"/>
            <p:cNvGrpSpPr/>
            <p:nvPr/>
          </p:nvGrpSpPr>
          <p:grpSpPr>
            <a:xfrm>
              <a:off x="3501606" y="3619719"/>
              <a:ext cx="587221" cy="1831364"/>
              <a:chOff x="5700397" y="-2338085"/>
              <a:chExt cx="1843234" cy="5748488"/>
            </a:xfrm>
          </p:grpSpPr>
          <p:grpSp>
            <p:nvGrpSpPr>
              <p:cNvPr id="520" name="그룹 519"/>
              <p:cNvGrpSpPr/>
              <p:nvPr/>
            </p:nvGrpSpPr>
            <p:grpSpPr>
              <a:xfrm>
                <a:off x="5700397" y="-2338085"/>
                <a:ext cx="1843234" cy="5748488"/>
                <a:chOff x="6497474" y="1273324"/>
                <a:chExt cx="856334" cy="2670646"/>
              </a:xfrm>
            </p:grpSpPr>
            <p:grpSp>
              <p:nvGrpSpPr>
                <p:cNvPr id="545" name="그룹 544"/>
                <p:cNvGrpSpPr/>
                <p:nvPr/>
              </p:nvGrpSpPr>
              <p:grpSpPr>
                <a:xfrm>
                  <a:off x="6497474" y="1273324"/>
                  <a:ext cx="856334" cy="1383389"/>
                  <a:chOff x="5382780" y="1263511"/>
                  <a:chExt cx="687858" cy="1131938"/>
                </a:xfrm>
              </p:grpSpPr>
              <p:sp>
                <p:nvSpPr>
                  <p:cNvPr id="547" name="이등변 삼각형 289"/>
                  <p:cNvSpPr/>
                  <p:nvPr/>
                </p:nvSpPr>
                <p:spPr>
                  <a:xfrm>
                    <a:off x="5382779" y="1263511"/>
                    <a:ext cx="687858" cy="699888"/>
                  </a:xfrm>
                  <a:custGeom>
                    <a:avLst/>
                    <a:gdLst>
                      <a:gd name="connsiteX0" fmla="*/ 0 w 838070"/>
                      <a:gd name="connsiteY0" fmla="*/ 855363 h 855363"/>
                      <a:gd name="connsiteX1" fmla="*/ 419035 w 838070"/>
                      <a:gd name="connsiteY1" fmla="*/ 0 h 855363"/>
                      <a:gd name="connsiteX2" fmla="*/ 838070 w 838070"/>
                      <a:gd name="connsiteY2" fmla="*/ 855363 h 855363"/>
                      <a:gd name="connsiteX3" fmla="*/ 0 w 838070"/>
                      <a:gd name="connsiteY3" fmla="*/ 855363 h 855363"/>
                      <a:gd name="connsiteX0" fmla="*/ 9132 w 856334"/>
                      <a:gd name="connsiteY0" fmla="*/ 855363 h 855363"/>
                      <a:gd name="connsiteX1" fmla="*/ 428167 w 856334"/>
                      <a:gd name="connsiteY1" fmla="*/ 0 h 855363"/>
                      <a:gd name="connsiteX2" fmla="*/ 847202 w 856334"/>
                      <a:gd name="connsiteY2" fmla="*/ 855363 h 855363"/>
                      <a:gd name="connsiteX3" fmla="*/ 9132 w 856334"/>
                      <a:gd name="connsiteY3" fmla="*/ 855363 h 855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56334" h="855363">
                        <a:moveTo>
                          <a:pt x="9132" y="855363"/>
                        </a:moveTo>
                        <a:cubicBezTo>
                          <a:pt x="-60707" y="712803"/>
                          <a:pt x="288489" y="0"/>
                          <a:pt x="428167" y="0"/>
                        </a:cubicBezTo>
                        <a:cubicBezTo>
                          <a:pt x="567845" y="0"/>
                          <a:pt x="917041" y="712803"/>
                          <a:pt x="847202" y="855363"/>
                        </a:cubicBezTo>
                        <a:lnTo>
                          <a:pt x="9132" y="855363"/>
                        </a:ln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48" name="양쪽 모서리가 둥근 사각형 547"/>
                  <p:cNvSpPr/>
                  <p:nvPr/>
                </p:nvSpPr>
                <p:spPr>
                  <a:xfrm rot="10800000">
                    <a:off x="5448662" y="1963401"/>
                    <a:ext cx="572550" cy="432048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46" name="직사각형 284"/>
                <p:cNvSpPr/>
                <p:nvPr/>
              </p:nvSpPr>
              <p:spPr>
                <a:xfrm>
                  <a:off x="6668740" y="2440687"/>
                  <a:ext cx="558437" cy="1503283"/>
                </a:xfrm>
                <a:custGeom>
                  <a:avLst/>
                  <a:gdLst>
                    <a:gd name="connsiteX0" fmla="*/ 0 w 418737"/>
                    <a:gd name="connsiteY0" fmla="*/ 0 h 1496933"/>
                    <a:gd name="connsiteX1" fmla="*/ 418737 w 418737"/>
                    <a:gd name="connsiteY1" fmla="*/ 0 h 1496933"/>
                    <a:gd name="connsiteX2" fmla="*/ 418737 w 418737"/>
                    <a:gd name="connsiteY2" fmla="*/ 1496933 h 1496933"/>
                    <a:gd name="connsiteX3" fmla="*/ 0 w 418737"/>
                    <a:gd name="connsiteY3" fmla="*/ 1496933 h 1496933"/>
                    <a:gd name="connsiteX4" fmla="*/ 0 w 418737"/>
                    <a:gd name="connsiteY4" fmla="*/ 0 h 1496933"/>
                    <a:gd name="connsiteX0" fmla="*/ 63500 w 482237"/>
                    <a:gd name="connsiteY0" fmla="*/ 0 h 1496933"/>
                    <a:gd name="connsiteX1" fmla="*/ 482237 w 482237"/>
                    <a:gd name="connsiteY1" fmla="*/ 0 h 1496933"/>
                    <a:gd name="connsiteX2" fmla="*/ 482237 w 482237"/>
                    <a:gd name="connsiteY2" fmla="*/ 1496933 h 1496933"/>
                    <a:gd name="connsiteX3" fmla="*/ 0 w 482237"/>
                    <a:gd name="connsiteY3" fmla="*/ 1496933 h 1496933"/>
                    <a:gd name="connsiteX4" fmla="*/ 63500 w 482237"/>
                    <a:gd name="connsiteY4" fmla="*/ 0 h 1496933"/>
                    <a:gd name="connsiteX0" fmla="*/ 63500 w 558437"/>
                    <a:gd name="connsiteY0" fmla="*/ 0 h 1503283"/>
                    <a:gd name="connsiteX1" fmla="*/ 482237 w 558437"/>
                    <a:gd name="connsiteY1" fmla="*/ 0 h 1503283"/>
                    <a:gd name="connsiteX2" fmla="*/ 558437 w 558437"/>
                    <a:gd name="connsiteY2" fmla="*/ 1503283 h 1503283"/>
                    <a:gd name="connsiteX3" fmla="*/ 0 w 558437"/>
                    <a:gd name="connsiteY3" fmla="*/ 1496933 h 1503283"/>
                    <a:gd name="connsiteX4" fmla="*/ 63500 w 558437"/>
                    <a:gd name="connsiteY4" fmla="*/ 0 h 1503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437" h="1503283">
                      <a:moveTo>
                        <a:pt x="63500" y="0"/>
                      </a:moveTo>
                      <a:lnTo>
                        <a:pt x="482237" y="0"/>
                      </a:lnTo>
                      <a:lnTo>
                        <a:pt x="558437" y="1503283"/>
                      </a:lnTo>
                      <a:lnTo>
                        <a:pt x="0" y="1496933"/>
                      </a:lnTo>
                      <a:lnTo>
                        <a:pt x="63500" y="0"/>
                      </a:lnTo>
                      <a:close/>
                    </a:path>
                  </a:pathLst>
                </a:cu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21" name="그룹 520"/>
              <p:cNvGrpSpPr/>
              <p:nvPr/>
            </p:nvGrpSpPr>
            <p:grpSpPr>
              <a:xfrm>
                <a:off x="6139083" y="-175692"/>
                <a:ext cx="965863" cy="385869"/>
                <a:chOff x="5975490" y="3731912"/>
                <a:chExt cx="540726" cy="216024"/>
              </a:xfrm>
            </p:grpSpPr>
            <p:sp>
              <p:nvSpPr>
                <p:cNvPr id="542" name="양쪽 모서리가 둥근 사각형 541"/>
                <p:cNvSpPr/>
                <p:nvPr/>
              </p:nvSpPr>
              <p:spPr>
                <a:xfrm>
                  <a:off x="597549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3" name="양쪽 모서리가 둥근 사각형 542"/>
                <p:cNvSpPr/>
                <p:nvPr/>
              </p:nvSpPr>
              <p:spPr>
                <a:xfrm>
                  <a:off x="6173845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4" name="양쪽 모서리가 둥근 사각형 543"/>
                <p:cNvSpPr/>
                <p:nvPr/>
              </p:nvSpPr>
              <p:spPr>
                <a:xfrm>
                  <a:off x="637220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22" name="모서리가 둥근 직사각형 521"/>
              <p:cNvSpPr/>
              <p:nvPr/>
            </p:nvSpPr>
            <p:spPr>
              <a:xfrm>
                <a:off x="7104947" y="-689520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7" name="모서리가 둥근 직사각형 526"/>
              <p:cNvSpPr/>
              <p:nvPr/>
            </p:nvSpPr>
            <p:spPr>
              <a:xfrm>
                <a:off x="6981132" y="-797875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8" name="모서리가 둥근 직사각형 527"/>
              <p:cNvSpPr/>
              <p:nvPr/>
            </p:nvSpPr>
            <p:spPr>
              <a:xfrm>
                <a:off x="7104945" y="-903223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9" name="모서리가 둥근 직사각형 528"/>
              <p:cNvSpPr/>
              <p:nvPr/>
            </p:nvSpPr>
            <p:spPr>
              <a:xfrm>
                <a:off x="6248387" y="-173479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0" name="모서리가 둥근 직사각형 529"/>
              <p:cNvSpPr/>
              <p:nvPr/>
            </p:nvSpPr>
            <p:spPr>
              <a:xfrm>
                <a:off x="6388591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1" name="모서리가 둥근 직사각형 530"/>
              <p:cNvSpPr/>
              <p:nvPr/>
            </p:nvSpPr>
            <p:spPr>
              <a:xfrm>
                <a:off x="6124573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32" name="그룹 531"/>
              <p:cNvGrpSpPr/>
              <p:nvPr/>
            </p:nvGrpSpPr>
            <p:grpSpPr>
              <a:xfrm>
                <a:off x="6187225" y="628785"/>
                <a:ext cx="386987" cy="335055"/>
                <a:chOff x="6187225" y="2884431"/>
                <a:chExt cx="386987" cy="335055"/>
              </a:xfrm>
            </p:grpSpPr>
            <p:sp>
              <p:nvSpPr>
                <p:cNvPr id="538" name="모서리가 둥근 직사각형 537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9" name="모서리가 둥근 직사각형 538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0" name="모서리가 둥근 직사각형 539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1" name="모서리가 둥근 직사각형 540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33" name="그룹 532"/>
              <p:cNvGrpSpPr/>
              <p:nvPr/>
            </p:nvGrpSpPr>
            <p:grpSpPr>
              <a:xfrm flipH="1">
                <a:off x="6839751" y="2686512"/>
                <a:ext cx="386987" cy="335055"/>
                <a:chOff x="6187225" y="2884431"/>
                <a:chExt cx="386987" cy="335055"/>
              </a:xfrm>
            </p:grpSpPr>
            <p:sp>
              <p:nvSpPr>
                <p:cNvPr id="534" name="모서리가 둥근 직사각형 533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5" name="모서리가 둥근 직사각형 534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6" name="모서리가 둥근 직사각형 535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7" name="모서리가 둥근 직사각형 536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464" name="그룹 463"/>
            <p:cNvGrpSpPr/>
            <p:nvPr/>
          </p:nvGrpSpPr>
          <p:grpSpPr>
            <a:xfrm>
              <a:off x="5009732" y="3619719"/>
              <a:ext cx="587221" cy="1831364"/>
              <a:chOff x="5700397" y="-2338085"/>
              <a:chExt cx="1843234" cy="5748488"/>
            </a:xfrm>
          </p:grpSpPr>
          <p:grpSp>
            <p:nvGrpSpPr>
              <p:cNvPr id="483" name="그룹 482"/>
              <p:cNvGrpSpPr/>
              <p:nvPr/>
            </p:nvGrpSpPr>
            <p:grpSpPr>
              <a:xfrm>
                <a:off x="5700397" y="-2338085"/>
                <a:ext cx="1843234" cy="5748488"/>
                <a:chOff x="6497474" y="1273324"/>
                <a:chExt cx="856334" cy="2670646"/>
              </a:xfrm>
            </p:grpSpPr>
            <p:grpSp>
              <p:nvGrpSpPr>
                <p:cNvPr id="516" name="그룹 515"/>
                <p:cNvGrpSpPr/>
                <p:nvPr/>
              </p:nvGrpSpPr>
              <p:grpSpPr>
                <a:xfrm>
                  <a:off x="6497474" y="1273324"/>
                  <a:ext cx="856334" cy="1383389"/>
                  <a:chOff x="5382780" y="1263511"/>
                  <a:chExt cx="687858" cy="1131938"/>
                </a:xfrm>
              </p:grpSpPr>
              <p:sp>
                <p:nvSpPr>
                  <p:cNvPr id="518" name="이등변 삼각형 289"/>
                  <p:cNvSpPr/>
                  <p:nvPr/>
                </p:nvSpPr>
                <p:spPr>
                  <a:xfrm>
                    <a:off x="5382779" y="1263511"/>
                    <a:ext cx="687858" cy="699888"/>
                  </a:xfrm>
                  <a:custGeom>
                    <a:avLst/>
                    <a:gdLst>
                      <a:gd name="connsiteX0" fmla="*/ 0 w 838070"/>
                      <a:gd name="connsiteY0" fmla="*/ 855363 h 855363"/>
                      <a:gd name="connsiteX1" fmla="*/ 419035 w 838070"/>
                      <a:gd name="connsiteY1" fmla="*/ 0 h 855363"/>
                      <a:gd name="connsiteX2" fmla="*/ 838070 w 838070"/>
                      <a:gd name="connsiteY2" fmla="*/ 855363 h 855363"/>
                      <a:gd name="connsiteX3" fmla="*/ 0 w 838070"/>
                      <a:gd name="connsiteY3" fmla="*/ 855363 h 855363"/>
                      <a:gd name="connsiteX0" fmla="*/ 9132 w 856334"/>
                      <a:gd name="connsiteY0" fmla="*/ 855363 h 855363"/>
                      <a:gd name="connsiteX1" fmla="*/ 428167 w 856334"/>
                      <a:gd name="connsiteY1" fmla="*/ 0 h 855363"/>
                      <a:gd name="connsiteX2" fmla="*/ 847202 w 856334"/>
                      <a:gd name="connsiteY2" fmla="*/ 855363 h 855363"/>
                      <a:gd name="connsiteX3" fmla="*/ 9132 w 856334"/>
                      <a:gd name="connsiteY3" fmla="*/ 855363 h 855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56334" h="855363">
                        <a:moveTo>
                          <a:pt x="9132" y="855363"/>
                        </a:moveTo>
                        <a:cubicBezTo>
                          <a:pt x="-60707" y="712803"/>
                          <a:pt x="288489" y="0"/>
                          <a:pt x="428167" y="0"/>
                        </a:cubicBezTo>
                        <a:cubicBezTo>
                          <a:pt x="567845" y="0"/>
                          <a:pt x="917041" y="712803"/>
                          <a:pt x="847202" y="855363"/>
                        </a:cubicBezTo>
                        <a:lnTo>
                          <a:pt x="9132" y="855363"/>
                        </a:ln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19" name="양쪽 모서리가 둥근 사각형 518"/>
                  <p:cNvSpPr/>
                  <p:nvPr/>
                </p:nvSpPr>
                <p:spPr>
                  <a:xfrm rot="10800000">
                    <a:off x="5448662" y="1963401"/>
                    <a:ext cx="572550" cy="432048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17" name="직사각형 284"/>
                <p:cNvSpPr/>
                <p:nvPr/>
              </p:nvSpPr>
              <p:spPr>
                <a:xfrm>
                  <a:off x="6668740" y="2440687"/>
                  <a:ext cx="558437" cy="1503283"/>
                </a:xfrm>
                <a:custGeom>
                  <a:avLst/>
                  <a:gdLst>
                    <a:gd name="connsiteX0" fmla="*/ 0 w 418737"/>
                    <a:gd name="connsiteY0" fmla="*/ 0 h 1496933"/>
                    <a:gd name="connsiteX1" fmla="*/ 418737 w 418737"/>
                    <a:gd name="connsiteY1" fmla="*/ 0 h 1496933"/>
                    <a:gd name="connsiteX2" fmla="*/ 418737 w 418737"/>
                    <a:gd name="connsiteY2" fmla="*/ 1496933 h 1496933"/>
                    <a:gd name="connsiteX3" fmla="*/ 0 w 418737"/>
                    <a:gd name="connsiteY3" fmla="*/ 1496933 h 1496933"/>
                    <a:gd name="connsiteX4" fmla="*/ 0 w 418737"/>
                    <a:gd name="connsiteY4" fmla="*/ 0 h 1496933"/>
                    <a:gd name="connsiteX0" fmla="*/ 63500 w 482237"/>
                    <a:gd name="connsiteY0" fmla="*/ 0 h 1496933"/>
                    <a:gd name="connsiteX1" fmla="*/ 482237 w 482237"/>
                    <a:gd name="connsiteY1" fmla="*/ 0 h 1496933"/>
                    <a:gd name="connsiteX2" fmla="*/ 482237 w 482237"/>
                    <a:gd name="connsiteY2" fmla="*/ 1496933 h 1496933"/>
                    <a:gd name="connsiteX3" fmla="*/ 0 w 482237"/>
                    <a:gd name="connsiteY3" fmla="*/ 1496933 h 1496933"/>
                    <a:gd name="connsiteX4" fmla="*/ 63500 w 482237"/>
                    <a:gd name="connsiteY4" fmla="*/ 0 h 1496933"/>
                    <a:gd name="connsiteX0" fmla="*/ 63500 w 558437"/>
                    <a:gd name="connsiteY0" fmla="*/ 0 h 1503283"/>
                    <a:gd name="connsiteX1" fmla="*/ 482237 w 558437"/>
                    <a:gd name="connsiteY1" fmla="*/ 0 h 1503283"/>
                    <a:gd name="connsiteX2" fmla="*/ 558437 w 558437"/>
                    <a:gd name="connsiteY2" fmla="*/ 1503283 h 1503283"/>
                    <a:gd name="connsiteX3" fmla="*/ 0 w 558437"/>
                    <a:gd name="connsiteY3" fmla="*/ 1496933 h 1503283"/>
                    <a:gd name="connsiteX4" fmla="*/ 63500 w 558437"/>
                    <a:gd name="connsiteY4" fmla="*/ 0 h 1503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437" h="1503283">
                      <a:moveTo>
                        <a:pt x="63500" y="0"/>
                      </a:moveTo>
                      <a:lnTo>
                        <a:pt x="482237" y="0"/>
                      </a:lnTo>
                      <a:lnTo>
                        <a:pt x="558437" y="1503283"/>
                      </a:lnTo>
                      <a:lnTo>
                        <a:pt x="0" y="1496933"/>
                      </a:lnTo>
                      <a:lnTo>
                        <a:pt x="63500" y="0"/>
                      </a:lnTo>
                      <a:close/>
                    </a:path>
                  </a:pathLst>
                </a:cu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4" name="그룹 483"/>
              <p:cNvGrpSpPr/>
              <p:nvPr/>
            </p:nvGrpSpPr>
            <p:grpSpPr>
              <a:xfrm>
                <a:off x="6139083" y="-175692"/>
                <a:ext cx="965863" cy="385869"/>
                <a:chOff x="5975490" y="3731912"/>
                <a:chExt cx="540726" cy="216024"/>
              </a:xfrm>
            </p:grpSpPr>
            <p:sp>
              <p:nvSpPr>
                <p:cNvPr id="509" name="양쪽 모서리가 둥근 사각형 508"/>
                <p:cNvSpPr/>
                <p:nvPr/>
              </p:nvSpPr>
              <p:spPr>
                <a:xfrm>
                  <a:off x="597549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4" name="양쪽 모서리가 둥근 사각형 513"/>
                <p:cNvSpPr/>
                <p:nvPr/>
              </p:nvSpPr>
              <p:spPr>
                <a:xfrm>
                  <a:off x="6173845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5" name="양쪽 모서리가 둥근 사각형 514"/>
                <p:cNvSpPr/>
                <p:nvPr/>
              </p:nvSpPr>
              <p:spPr>
                <a:xfrm>
                  <a:off x="637220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85" name="모서리가 둥근 직사각형 484"/>
              <p:cNvSpPr/>
              <p:nvPr/>
            </p:nvSpPr>
            <p:spPr>
              <a:xfrm>
                <a:off x="7104947" y="-689520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0" name="모서리가 둥근 직사각형 489"/>
              <p:cNvSpPr/>
              <p:nvPr/>
            </p:nvSpPr>
            <p:spPr>
              <a:xfrm>
                <a:off x="6981132" y="-797875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1" name="모서리가 둥근 직사각형 490"/>
              <p:cNvSpPr/>
              <p:nvPr/>
            </p:nvSpPr>
            <p:spPr>
              <a:xfrm>
                <a:off x="7104945" y="-903223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2" name="모서리가 둥근 직사각형 491"/>
              <p:cNvSpPr/>
              <p:nvPr/>
            </p:nvSpPr>
            <p:spPr>
              <a:xfrm>
                <a:off x="6248387" y="-173479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3" name="모서리가 둥근 직사각형 492"/>
              <p:cNvSpPr/>
              <p:nvPr/>
            </p:nvSpPr>
            <p:spPr>
              <a:xfrm>
                <a:off x="6388591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4" name="모서리가 둥근 직사각형 493"/>
              <p:cNvSpPr/>
              <p:nvPr/>
            </p:nvSpPr>
            <p:spPr>
              <a:xfrm>
                <a:off x="6124573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95" name="그룹 494"/>
              <p:cNvGrpSpPr/>
              <p:nvPr/>
            </p:nvGrpSpPr>
            <p:grpSpPr>
              <a:xfrm>
                <a:off x="6187225" y="628785"/>
                <a:ext cx="386987" cy="335055"/>
                <a:chOff x="6187225" y="2884431"/>
                <a:chExt cx="386987" cy="335055"/>
              </a:xfrm>
            </p:grpSpPr>
            <p:sp>
              <p:nvSpPr>
                <p:cNvPr id="501" name="모서리가 둥근 직사각형 500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5" name="모서리가 둥근 직사각형 504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7" name="모서리가 둥근 직사각형 506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8" name="모서리가 둥근 직사각형 507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96" name="그룹 495"/>
              <p:cNvGrpSpPr/>
              <p:nvPr/>
            </p:nvGrpSpPr>
            <p:grpSpPr>
              <a:xfrm flipH="1">
                <a:off x="6839751" y="2686512"/>
                <a:ext cx="386987" cy="335055"/>
                <a:chOff x="6187225" y="2884431"/>
                <a:chExt cx="386987" cy="335055"/>
              </a:xfrm>
            </p:grpSpPr>
            <p:sp>
              <p:nvSpPr>
                <p:cNvPr id="497" name="모서리가 둥근 직사각형 496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8" name="모서리가 둥근 직사각형 497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9" name="모서리가 둥근 직사각형 498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0" name="모서리가 둥근 직사각형 499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482" name="양쪽 모서리가 둥근 사각형 481"/>
            <p:cNvSpPr/>
            <p:nvPr/>
          </p:nvSpPr>
          <p:spPr>
            <a:xfrm>
              <a:off x="3778038" y="3215600"/>
              <a:ext cx="30071" cy="42625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2271147" y="4091440"/>
              <a:ext cx="1438602" cy="1377755"/>
              <a:chOff x="2271147" y="4091440"/>
              <a:chExt cx="1438602" cy="1377755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2576047" y="4959184"/>
                <a:ext cx="1133702" cy="501495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23" name="그룹 622"/>
              <p:cNvGrpSpPr/>
              <p:nvPr/>
            </p:nvGrpSpPr>
            <p:grpSpPr>
              <a:xfrm>
                <a:off x="2271147" y="4091440"/>
                <a:ext cx="441773" cy="1377755"/>
                <a:chOff x="5700397" y="-2338085"/>
                <a:chExt cx="1843234" cy="5748488"/>
              </a:xfrm>
            </p:grpSpPr>
            <p:grpSp>
              <p:nvGrpSpPr>
                <p:cNvPr id="624" name="그룹 623"/>
                <p:cNvGrpSpPr/>
                <p:nvPr/>
              </p:nvGrpSpPr>
              <p:grpSpPr>
                <a:xfrm>
                  <a:off x="5700397" y="-2338085"/>
                  <a:ext cx="1843234" cy="5748488"/>
                  <a:chOff x="6497474" y="1273324"/>
                  <a:chExt cx="856334" cy="2670646"/>
                </a:xfrm>
              </p:grpSpPr>
              <p:grpSp>
                <p:nvGrpSpPr>
                  <p:cNvPr id="645" name="그룹 644"/>
                  <p:cNvGrpSpPr/>
                  <p:nvPr/>
                </p:nvGrpSpPr>
                <p:grpSpPr>
                  <a:xfrm>
                    <a:off x="6497474" y="1273324"/>
                    <a:ext cx="856334" cy="1383389"/>
                    <a:chOff x="5382780" y="1263511"/>
                    <a:chExt cx="687858" cy="1131938"/>
                  </a:xfrm>
                </p:grpSpPr>
                <p:sp>
                  <p:nvSpPr>
                    <p:cNvPr id="647" name="이등변 삼각형 289"/>
                    <p:cNvSpPr/>
                    <p:nvPr/>
                  </p:nvSpPr>
                  <p:spPr>
                    <a:xfrm>
                      <a:off x="5382779" y="1263511"/>
                      <a:ext cx="687858" cy="699888"/>
                    </a:xfrm>
                    <a:custGeom>
                      <a:avLst/>
                      <a:gdLst>
                        <a:gd name="connsiteX0" fmla="*/ 0 w 838070"/>
                        <a:gd name="connsiteY0" fmla="*/ 855363 h 855363"/>
                        <a:gd name="connsiteX1" fmla="*/ 419035 w 838070"/>
                        <a:gd name="connsiteY1" fmla="*/ 0 h 855363"/>
                        <a:gd name="connsiteX2" fmla="*/ 838070 w 838070"/>
                        <a:gd name="connsiteY2" fmla="*/ 855363 h 855363"/>
                        <a:gd name="connsiteX3" fmla="*/ 0 w 838070"/>
                        <a:gd name="connsiteY3" fmla="*/ 855363 h 855363"/>
                        <a:gd name="connsiteX0" fmla="*/ 9132 w 856334"/>
                        <a:gd name="connsiteY0" fmla="*/ 855363 h 855363"/>
                        <a:gd name="connsiteX1" fmla="*/ 428167 w 856334"/>
                        <a:gd name="connsiteY1" fmla="*/ 0 h 855363"/>
                        <a:gd name="connsiteX2" fmla="*/ 847202 w 856334"/>
                        <a:gd name="connsiteY2" fmla="*/ 855363 h 855363"/>
                        <a:gd name="connsiteX3" fmla="*/ 9132 w 856334"/>
                        <a:gd name="connsiteY3" fmla="*/ 855363 h 8553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56334" h="855363">
                          <a:moveTo>
                            <a:pt x="9132" y="855363"/>
                          </a:moveTo>
                          <a:cubicBezTo>
                            <a:pt x="-60707" y="712803"/>
                            <a:pt x="288489" y="0"/>
                            <a:pt x="428167" y="0"/>
                          </a:cubicBezTo>
                          <a:cubicBezTo>
                            <a:pt x="567845" y="0"/>
                            <a:pt x="917041" y="712803"/>
                            <a:pt x="847202" y="855363"/>
                          </a:cubicBezTo>
                          <a:lnTo>
                            <a:pt x="9132" y="855363"/>
                          </a:lnTo>
                          <a:close/>
                        </a:path>
                      </a:pathLst>
                    </a:custGeom>
                    <a:solidFill>
                      <a:srgbClr val="FF5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48" name="양쪽 모서리가 둥근 사각형 647"/>
                    <p:cNvSpPr/>
                    <p:nvPr/>
                  </p:nvSpPr>
                  <p:spPr>
                    <a:xfrm rot="10800000">
                      <a:off x="5448662" y="1963401"/>
                      <a:ext cx="572550" cy="432048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FFC6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646" name="직사각형 284"/>
                  <p:cNvSpPr/>
                  <p:nvPr/>
                </p:nvSpPr>
                <p:spPr>
                  <a:xfrm>
                    <a:off x="6668740" y="2440687"/>
                    <a:ext cx="558437" cy="1503283"/>
                  </a:xfrm>
                  <a:custGeom>
                    <a:avLst/>
                    <a:gdLst>
                      <a:gd name="connsiteX0" fmla="*/ 0 w 418737"/>
                      <a:gd name="connsiteY0" fmla="*/ 0 h 1496933"/>
                      <a:gd name="connsiteX1" fmla="*/ 418737 w 418737"/>
                      <a:gd name="connsiteY1" fmla="*/ 0 h 1496933"/>
                      <a:gd name="connsiteX2" fmla="*/ 418737 w 418737"/>
                      <a:gd name="connsiteY2" fmla="*/ 1496933 h 1496933"/>
                      <a:gd name="connsiteX3" fmla="*/ 0 w 418737"/>
                      <a:gd name="connsiteY3" fmla="*/ 1496933 h 1496933"/>
                      <a:gd name="connsiteX4" fmla="*/ 0 w 418737"/>
                      <a:gd name="connsiteY4" fmla="*/ 0 h 1496933"/>
                      <a:gd name="connsiteX0" fmla="*/ 63500 w 482237"/>
                      <a:gd name="connsiteY0" fmla="*/ 0 h 1496933"/>
                      <a:gd name="connsiteX1" fmla="*/ 482237 w 482237"/>
                      <a:gd name="connsiteY1" fmla="*/ 0 h 1496933"/>
                      <a:gd name="connsiteX2" fmla="*/ 482237 w 482237"/>
                      <a:gd name="connsiteY2" fmla="*/ 1496933 h 1496933"/>
                      <a:gd name="connsiteX3" fmla="*/ 0 w 482237"/>
                      <a:gd name="connsiteY3" fmla="*/ 1496933 h 1496933"/>
                      <a:gd name="connsiteX4" fmla="*/ 63500 w 482237"/>
                      <a:gd name="connsiteY4" fmla="*/ 0 h 1496933"/>
                      <a:gd name="connsiteX0" fmla="*/ 63500 w 558437"/>
                      <a:gd name="connsiteY0" fmla="*/ 0 h 1503283"/>
                      <a:gd name="connsiteX1" fmla="*/ 482237 w 558437"/>
                      <a:gd name="connsiteY1" fmla="*/ 0 h 1503283"/>
                      <a:gd name="connsiteX2" fmla="*/ 558437 w 558437"/>
                      <a:gd name="connsiteY2" fmla="*/ 1503283 h 1503283"/>
                      <a:gd name="connsiteX3" fmla="*/ 0 w 558437"/>
                      <a:gd name="connsiteY3" fmla="*/ 1496933 h 1503283"/>
                      <a:gd name="connsiteX4" fmla="*/ 63500 w 558437"/>
                      <a:gd name="connsiteY4" fmla="*/ 0 h 1503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437" h="1503283">
                        <a:moveTo>
                          <a:pt x="63500" y="0"/>
                        </a:moveTo>
                        <a:lnTo>
                          <a:pt x="482237" y="0"/>
                        </a:lnTo>
                        <a:lnTo>
                          <a:pt x="558437" y="1503283"/>
                        </a:lnTo>
                        <a:lnTo>
                          <a:pt x="0" y="1496933"/>
                        </a:lnTo>
                        <a:lnTo>
                          <a:pt x="63500" y="0"/>
                        </a:ln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25" name="그룹 624"/>
                <p:cNvGrpSpPr/>
                <p:nvPr/>
              </p:nvGrpSpPr>
              <p:grpSpPr>
                <a:xfrm>
                  <a:off x="6139083" y="-175692"/>
                  <a:ext cx="965863" cy="385869"/>
                  <a:chOff x="5975490" y="3731912"/>
                  <a:chExt cx="540726" cy="216024"/>
                </a:xfrm>
              </p:grpSpPr>
              <p:sp>
                <p:nvSpPr>
                  <p:cNvPr id="642" name="양쪽 모서리가 둥근 사각형 641"/>
                  <p:cNvSpPr/>
                  <p:nvPr/>
                </p:nvSpPr>
                <p:spPr>
                  <a:xfrm>
                    <a:off x="597549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3" name="양쪽 모서리가 둥근 사각형 642"/>
                  <p:cNvSpPr/>
                  <p:nvPr/>
                </p:nvSpPr>
                <p:spPr>
                  <a:xfrm>
                    <a:off x="6173845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4" name="양쪽 모서리가 둥근 사각형 643"/>
                  <p:cNvSpPr/>
                  <p:nvPr/>
                </p:nvSpPr>
                <p:spPr>
                  <a:xfrm>
                    <a:off x="637220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26" name="모서리가 둥근 직사각형 625"/>
                <p:cNvSpPr/>
                <p:nvPr/>
              </p:nvSpPr>
              <p:spPr>
                <a:xfrm>
                  <a:off x="7104947" y="-689520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7" name="모서리가 둥근 직사각형 626"/>
                <p:cNvSpPr/>
                <p:nvPr/>
              </p:nvSpPr>
              <p:spPr>
                <a:xfrm>
                  <a:off x="6981132" y="-797875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8" name="모서리가 둥근 직사각형 627"/>
                <p:cNvSpPr/>
                <p:nvPr/>
              </p:nvSpPr>
              <p:spPr>
                <a:xfrm>
                  <a:off x="7104945" y="-903223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9" name="모서리가 둥근 직사각형 628"/>
                <p:cNvSpPr/>
                <p:nvPr/>
              </p:nvSpPr>
              <p:spPr>
                <a:xfrm>
                  <a:off x="6248387" y="-173479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0" name="모서리가 둥근 직사각형 629"/>
                <p:cNvSpPr/>
                <p:nvPr/>
              </p:nvSpPr>
              <p:spPr>
                <a:xfrm>
                  <a:off x="6388591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1" name="모서리가 둥근 직사각형 630"/>
                <p:cNvSpPr/>
                <p:nvPr/>
              </p:nvSpPr>
              <p:spPr>
                <a:xfrm>
                  <a:off x="6124573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32" name="그룹 631"/>
                <p:cNvGrpSpPr/>
                <p:nvPr/>
              </p:nvGrpSpPr>
              <p:grpSpPr>
                <a:xfrm>
                  <a:off x="6187225" y="628785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638" name="모서리가 둥근 직사각형 637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9" name="모서리가 둥근 직사각형 638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0" name="모서리가 둥근 직사각형 639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1" name="모서리가 둥근 직사각형 640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33" name="그룹 632"/>
                <p:cNvGrpSpPr/>
                <p:nvPr/>
              </p:nvGrpSpPr>
              <p:grpSpPr>
                <a:xfrm flipH="1">
                  <a:off x="6839751" y="2686512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634" name="모서리가 둥근 직사각형 633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5" name="모서리가 둥근 직사각형 634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6" name="모서리가 둥근 직사각형 635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7" name="모서리가 둥근 직사각형 636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47" name="그룹 46"/>
              <p:cNvGrpSpPr/>
              <p:nvPr/>
            </p:nvGrpSpPr>
            <p:grpSpPr>
              <a:xfrm>
                <a:off x="2704035" y="4912919"/>
                <a:ext cx="853813" cy="89711"/>
                <a:chOff x="2704035" y="4912919"/>
                <a:chExt cx="853813" cy="179423"/>
              </a:xfrm>
            </p:grpSpPr>
            <p:sp>
              <p:nvSpPr>
                <p:cNvPr id="43" name="양쪽 모서리가 둥근 사각형 42"/>
                <p:cNvSpPr/>
                <p:nvPr/>
              </p:nvSpPr>
              <p:spPr>
                <a:xfrm>
                  <a:off x="270403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9" name="양쪽 모서리가 둥근 사각형 648"/>
                <p:cNvSpPr/>
                <p:nvPr/>
              </p:nvSpPr>
              <p:spPr>
                <a:xfrm>
                  <a:off x="279382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0" name="양쪽 모서리가 둥근 사각형 649"/>
                <p:cNvSpPr/>
                <p:nvPr/>
              </p:nvSpPr>
              <p:spPr>
                <a:xfrm>
                  <a:off x="288361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1" name="양쪽 모서리가 둥근 사각형 650"/>
                <p:cNvSpPr/>
                <p:nvPr/>
              </p:nvSpPr>
              <p:spPr>
                <a:xfrm>
                  <a:off x="297339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2" name="양쪽 모서리가 둥근 사각형 651"/>
                <p:cNvSpPr/>
                <p:nvPr/>
              </p:nvSpPr>
              <p:spPr>
                <a:xfrm>
                  <a:off x="3063187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3" name="양쪽 모서리가 둥근 사각형 652"/>
                <p:cNvSpPr/>
                <p:nvPr/>
              </p:nvSpPr>
              <p:spPr>
                <a:xfrm>
                  <a:off x="315297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4" name="양쪽 모서리가 둥근 사각형 653"/>
                <p:cNvSpPr/>
                <p:nvPr/>
              </p:nvSpPr>
              <p:spPr>
                <a:xfrm>
                  <a:off x="324276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5" name="양쪽 모서리가 둥근 사각형 654"/>
                <p:cNvSpPr/>
                <p:nvPr/>
              </p:nvSpPr>
              <p:spPr>
                <a:xfrm>
                  <a:off x="333255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6" name="양쪽 모서리가 둥근 사각형 655"/>
                <p:cNvSpPr/>
                <p:nvPr/>
              </p:nvSpPr>
              <p:spPr>
                <a:xfrm>
                  <a:off x="342233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7" name="양쪽 모서리가 둥근 사각형 656"/>
                <p:cNvSpPr/>
                <p:nvPr/>
              </p:nvSpPr>
              <p:spPr>
                <a:xfrm>
                  <a:off x="351212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9" name="그룹 48"/>
              <p:cNvGrpSpPr/>
              <p:nvPr/>
            </p:nvGrpSpPr>
            <p:grpSpPr>
              <a:xfrm>
                <a:off x="2734474" y="5053123"/>
                <a:ext cx="89023" cy="51895"/>
                <a:chOff x="2734474" y="5053123"/>
                <a:chExt cx="89023" cy="51895"/>
              </a:xfrm>
            </p:grpSpPr>
            <p:sp>
              <p:nvSpPr>
                <p:cNvPr id="658" name="모서리가 둥근 직사각형 657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0" name="모서리가 둥근 직사각형 659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3426536" y="5319305"/>
                <a:ext cx="159884" cy="50994"/>
                <a:chOff x="3426536" y="5081432"/>
                <a:chExt cx="159884" cy="50994"/>
              </a:xfrm>
            </p:grpSpPr>
            <p:sp>
              <p:nvSpPr>
                <p:cNvPr id="659" name="모서리가 둥근 직사각형 658"/>
                <p:cNvSpPr/>
                <p:nvPr/>
              </p:nvSpPr>
              <p:spPr>
                <a:xfrm flipH="1">
                  <a:off x="3489040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1" name="모서리가 둥근 직사각형 660"/>
                <p:cNvSpPr/>
                <p:nvPr/>
              </p:nvSpPr>
              <p:spPr>
                <a:xfrm flipH="1">
                  <a:off x="3426536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2" name="모서리가 둥근 직사각형 661"/>
                <p:cNvSpPr/>
                <p:nvPr/>
              </p:nvSpPr>
              <p:spPr>
                <a:xfrm flipH="1">
                  <a:off x="3527071" y="5108840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63" name="그룹 662"/>
              <p:cNvGrpSpPr/>
              <p:nvPr/>
            </p:nvGrpSpPr>
            <p:grpSpPr>
              <a:xfrm>
                <a:off x="3244741" y="5312650"/>
                <a:ext cx="89023" cy="51895"/>
                <a:chOff x="2734474" y="5053123"/>
                <a:chExt cx="89023" cy="51895"/>
              </a:xfrm>
            </p:grpSpPr>
            <p:sp>
              <p:nvSpPr>
                <p:cNvPr id="664" name="모서리가 둥근 직사각형 663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5" name="모서리가 둥근 직사각형 664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667" name="그룹 666"/>
            <p:cNvGrpSpPr/>
            <p:nvPr/>
          </p:nvGrpSpPr>
          <p:grpSpPr>
            <a:xfrm flipH="1">
              <a:off x="5476274" y="4091440"/>
              <a:ext cx="1438602" cy="1377755"/>
              <a:chOff x="2271147" y="4091440"/>
              <a:chExt cx="1438602" cy="1377755"/>
            </a:xfrm>
          </p:grpSpPr>
          <p:sp>
            <p:nvSpPr>
              <p:cNvPr id="668" name="직사각형 667"/>
              <p:cNvSpPr/>
              <p:nvPr/>
            </p:nvSpPr>
            <p:spPr>
              <a:xfrm>
                <a:off x="2576047" y="4959184"/>
                <a:ext cx="1133702" cy="501495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69" name="그룹 668"/>
              <p:cNvGrpSpPr/>
              <p:nvPr/>
            </p:nvGrpSpPr>
            <p:grpSpPr>
              <a:xfrm>
                <a:off x="2271147" y="4091440"/>
                <a:ext cx="441773" cy="1377755"/>
                <a:chOff x="5700397" y="-2338085"/>
                <a:chExt cx="1843234" cy="5748488"/>
              </a:xfrm>
            </p:grpSpPr>
            <p:grpSp>
              <p:nvGrpSpPr>
                <p:cNvPr id="691" name="그룹 690"/>
                <p:cNvGrpSpPr/>
                <p:nvPr/>
              </p:nvGrpSpPr>
              <p:grpSpPr>
                <a:xfrm>
                  <a:off x="5700397" y="-2338085"/>
                  <a:ext cx="1843234" cy="5748488"/>
                  <a:chOff x="6497474" y="1273324"/>
                  <a:chExt cx="856334" cy="2670646"/>
                </a:xfrm>
              </p:grpSpPr>
              <p:grpSp>
                <p:nvGrpSpPr>
                  <p:cNvPr id="712" name="그룹 711"/>
                  <p:cNvGrpSpPr/>
                  <p:nvPr/>
                </p:nvGrpSpPr>
                <p:grpSpPr>
                  <a:xfrm>
                    <a:off x="6497474" y="1273324"/>
                    <a:ext cx="856334" cy="1383389"/>
                    <a:chOff x="5382780" y="1263511"/>
                    <a:chExt cx="687858" cy="1131938"/>
                  </a:xfrm>
                </p:grpSpPr>
                <p:sp>
                  <p:nvSpPr>
                    <p:cNvPr id="714" name="이등변 삼각형 289"/>
                    <p:cNvSpPr/>
                    <p:nvPr/>
                  </p:nvSpPr>
                  <p:spPr>
                    <a:xfrm>
                      <a:off x="5382779" y="1263511"/>
                      <a:ext cx="687858" cy="699888"/>
                    </a:xfrm>
                    <a:custGeom>
                      <a:avLst/>
                      <a:gdLst>
                        <a:gd name="connsiteX0" fmla="*/ 0 w 838070"/>
                        <a:gd name="connsiteY0" fmla="*/ 855363 h 855363"/>
                        <a:gd name="connsiteX1" fmla="*/ 419035 w 838070"/>
                        <a:gd name="connsiteY1" fmla="*/ 0 h 855363"/>
                        <a:gd name="connsiteX2" fmla="*/ 838070 w 838070"/>
                        <a:gd name="connsiteY2" fmla="*/ 855363 h 855363"/>
                        <a:gd name="connsiteX3" fmla="*/ 0 w 838070"/>
                        <a:gd name="connsiteY3" fmla="*/ 855363 h 855363"/>
                        <a:gd name="connsiteX0" fmla="*/ 9132 w 856334"/>
                        <a:gd name="connsiteY0" fmla="*/ 855363 h 855363"/>
                        <a:gd name="connsiteX1" fmla="*/ 428167 w 856334"/>
                        <a:gd name="connsiteY1" fmla="*/ 0 h 855363"/>
                        <a:gd name="connsiteX2" fmla="*/ 847202 w 856334"/>
                        <a:gd name="connsiteY2" fmla="*/ 855363 h 855363"/>
                        <a:gd name="connsiteX3" fmla="*/ 9132 w 856334"/>
                        <a:gd name="connsiteY3" fmla="*/ 855363 h 8553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56334" h="855363">
                          <a:moveTo>
                            <a:pt x="9132" y="855363"/>
                          </a:moveTo>
                          <a:cubicBezTo>
                            <a:pt x="-60707" y="712803"/>
                            <a:pt x="288489" y="0"/>
                            <a:pt x="428167" y="0"/>
                          </a:cubicBezTo>
                          <a:cubicBezTo>
                            <a:pt x="567845" y="0"/>
                            <a:pt x="917041" y="712803"/>
                            <a:pt x="847202" y="855363"/>
                          </a:cubicBezTo>
                          <a:lnTo>
                            <a:pt x="9132" y="855363"/>
                          </a:lnTo>
                          <a:close/>
                        </a:path>
                      </a:pathLst>
                    </a:custGeom>
                    <a:solidFill>
                      <a:srgbClr val="FF5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15" name="양쪽 모서리가 둥근 사각형 714"/>
                    <p:cNvSpPr/>
                    <p:nvPr/>
                  </p:nvSpPr>
                  <p:spPr>
                    <a:xfrm rot="10800000">
                      <a:off x="5448662" y="1963401"/>
                      <a:ext cx="572550" cy="432048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FFC6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713" name="직사각형 284"/>
                  <p:cNvSpPr/>
                  <p:nvPr/>
                </p:nvSpPr>
                <p:spPr>
                  <a:xfrm>
                    <a:off x="6668740" y="2440687"/>
                    <a:ext cx="558437" cy="1503283"/>
                  </a:xfrm>
                  <a:custGeom>
                    <a:avLst/>
                    <a:gdLst>
                      <a:gd name="connsiteX0" fmla="*/ 0 w 418737"/>
                      <a:gd name="connsiteY0" fmla="*/ 0 h 1496933"/>
                      <a:gd name="connsiteX1" fmla="*/ 418737 w 418737"/>
                      <a:gd name="connsiteY1" fmla="*/ 0 h 1496933"/>
                      <a:gd name="connsiteX2" fmla="*/ 418737 w 418737"/>
                      <a:gd name="connsiteY2" fmla="*/ 1496933 h 1496933"/>
                      <a:gd name="connsiteX3" fmla="*/ 0 w 418737"/>
                      <a:gd name="connsiteY3" fmla="*/ 1496933 h 1496933"/>
                      <a:gd name="connsiteX4" fmla="*/ 0 w 418737"/>
                      <a:gd name="connsiteY4" fmla="*/ 0 h 1496933"/>
                      <a:gd name="connsiteX0" fmla="*/ 63500 w 482237"/>
                      <a:gd name="connsiteY0" fmla="*/ 0 h 1496933"/>
                      <a:gd name="connsiteX1" fmla="*/ 482237 w 482237"/>
                      <a:gd name="connsiteY1" fmla="*/ 0 h 1496933"/>
                      <a:gd name="connsiteX2" fmla="*/ 482237 w 482237"/>
                      <a:gd name="connsiteY2" fmla="*/ 1496933 h 1496933"/>
                      <a:gd name="connsiteX3" fmla="*/ 0 w 482237"/>
                      <a:gd name="connsiteY3" fmla="*/ 1496933 h 1496933"/>
                      <a:gd name="connsiteX4" fmla="*/ 63500 w 482237"/>
                      <a:gd name="connsiteY4" fmla="*/ 0 h 1496933"/>
                      <a:gd name="connsiteX0" fmla="*/ 63500 w 558437"/>
                      <a:gd name="connsiteY0" fmla="*/ 0 h 1503283"/>
                      <a:gd name="connsiteX1" fmla="*/ 482237 w 558437"/>
                      <a:gd name="connsiteY1" fmla="*/ 0 h 1503283"/>
                      <a:gd name="connsiteX2" fmla="*/ 558437 w 558437"/>
                      <a:gd name="connsiteY2" fmla="*/ 1503283 h 1503283"/>
                      <a:gd name="connsiteX3" fmla="*/ 0 w 558437"/>
                      <a:gd name="connsiteY3" fmla="*/ 1496933 h 1503283"/>
                      <a:gd name="connsiteX4" fmla="*/ 63500 w 558437"/>
                      <a:gd name="connsiteY4" fmla="*/ 0 h 1503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437" h="1503283">
                        <a:moveTo>
                          <a:pt x="63500" y="0"/>
                        </a:moveTo>
                        <a:lnTo>
                          <a:pt x="482237" y="0"/>
                        </a:lnTo>
                        <a:lnTo>
                          <a:pt x="558437" y="1503283"/>
                        </a:lnTo>
                        <a:lnTo>
                          <a:pt x="0" y="1496933"/>
                        </a:lnTo>
                        <a:lnTo>
                          <a:pt x="63500" y="0"/>
                        </a:ln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92" name="그룹 691"/>
                <p:cNvGrpSpPr/>
                <p:nvPr/>
              </p:nvGrpSpPr>
              <p:grpSpPr>
                <a:xfrm>
                  <a:off x="6139083" y="-175692"/>
                  <a:ext cx="965863" cy="385869"/>
                  <a:chOff x="5975490" y="3731912"/>
                  <a:chExt cx="540726" cy="216024"/>
                </a:xfrm>
              </p:grpSpPr>
              <p:sp>
                <p:nvSpPr>
                  <p:cNvPr id="709" name="양쪽 모서리가 둥근 사각형 708"/>
                  <p:cNvSpPr/>
                  <p:nvPr/>
                </p:nvSpPr>
                <p:spPr>
                  <a:xfrm>
                    <a:off x="597549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10" name="양쪽 모서리가 둥근 사각형 709"/>
                  <p:cNvSpPr/>
                  <p:nvPr/>
                </p:nvSpPr>
                <p:spPr>
                  <a:xfrm>
                    <a:off x="6173845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11" name="양쪽 모서리가 둥근 사각형 710"/>
                  <p:cNvSpPr/>
                  <p:nvPr/>
                </p:nvSpPr>
                <p:spPr>
                  <a:xfrm>
                    <a:off x="637220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93" name="모서리가 둥근 직사각형 692"/>
                <p:cNvSpPr/>
                <p:nvPr/>
              </p:nvSpPr>
              <p:spPr>
                <a:xfrm>
                  <a:off x="7104947" y="-689520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4" name="모서리가 둥근 직사각형 693"/>
                <p:cNvSpPr/>
                <p:nvPr/>
              </p:nvSpPr>
              <p:spPr>
                <a:xfrm>
                  <a:off x="6981132" y="-797875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5" name="모서리가 둥근 직사각형 694"/>
                <p:cNvSpPr/>
                <p:nvPr/>
              </p:nvSpPr>
              <p:spPr>
                <a:xfrm>
                  <a:off x="7104945" y="-903223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6" name="모서리가 둥근 직사각형 695"/>
                <p:cNvSpPr/>
                <p:nvPr/>
              </p:nvSpPr>
              <p:spPr>
                <a:xfrm>
                  <a:off x="6248387" y="-173479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7" name="모서리가 둥근 직사각형 696"/>
                <p:cNvSpPr/>
                <p:nvPr/>
              </p:nvSpPr>
              <p:spPr>
                <a:xfrm>
                  <a:off x="6388591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8" name="모서리가 둥근 직사각형 697"/>
                <p:cNvSpPr/>
                <p:nvPr/>
              </p:nvSpPr>
              <p:spPr>
                <a:xfrm>
                  <a:off x="6124573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99" name="그룹 698"/>
                <p:cNvGrpSpPr/>
                <p:nvPr/>
              </p:nvGrpSpPr>
              <p:grpSpPr>
                <a:xfrm>
                  <a:off x="6187225" y="628785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705" name="모서리가 둥근 직사각형 704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6" name="모서리가 둥근 직사각형 705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7" name="모서리가 둥근 직사각형 706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8" name="모서리가 둥근 직사각형 707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00" name="그룹 699"/>
                <p:cNvGrpSpPr/>
                <p:nvPr/>
              </p:nvGrpSpPr>
              <p:grpSpPr>
                <a:xfrm flipH="1">
                  <a:off x="6839751" y="2686512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701" name="모서리가 둥근 직사각형 700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2" name="모서리가 둥근 직사각형 701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3" name="모서리가 둥근 직사각형 702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4" name="모서리가 둥근 직사각형 703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670" name="그룹 669"/>
              <p:cNvGrpSpPr/>
              <p:nvPr/>
            </p:nvGrpSpPr>
            <p:grpSpPr>
              <a:xfrm>
                <a:off x="2704035" y="4912919"/>
                <a:ext cx="853813" cy="89711"/>
                <a:chOff x="2704035" y="4912919"/>
                <a:chExt cx="853813" cy="179423"/>
              </a:xfrm>
            </p:grpSpPr>
            <p:sp>
              <p:nvSpPr>
                <p:cNvPr id="681" name="양쪽 모서리가 둥근 사각형 680"/>
                <p:cNvSpPr/>
                <p:nvPr/>
              </p:nvSpPr>
              <p:spPr>
                <a:xfrm>
                  <a:off x="270403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2" name="양쪽 모서리가 둥근 사각형 681"/>
                <p:cNvSpPr/>
                <p:nvPr/>
              </p:nvSpPr>
              <p:spPr>
                <a:xfrm>
                  <a:off x="279382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3" name="양쪽 모서리가 둥근 사각형 682"/>
                <p:cNvSpPr/>
                <p:nvPr/>
              </p:nvSpPr>
              <p:spPr>
                <a:xfrm>
                  <a:off x="288361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4" name="양쪽 모서리가 둥근 사각형 683"/>
                <p:cNvSpPr/>
                <p:nvPr/>
              </p:nvSpPr>
              <p:spPr>
                <a:xfrm>
                  <a:off x="297339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5" name="양쪽 모서리가 둥근 사각형 684"/>
                <p:cNvSpPr/>
                <p:nvPr/>
              </p:nvSpPr>
              <p:spPr>
                <a:xfrm>
                  <a:off x="3063187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6" name="양쪽 모서리가 둥근 사각형 685"/>
                <p:cNvSpPr/>
                <p:nvPr/>
              </p:nvSpPr>
              <p:spPr>
                <a:xfrm>
                  <a:off x="315297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7" name="양쪽 모서리가 둥근 사각형 686"/>
                <p:cNvSpPr/>
                <p:nvPr/>
              </p:nvSpPr>
              <p:spPr>
                <a:xfrm>
                  <a:off x="324276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8" name="양쪽 모서리가 둥근 사각형 687"/>
                <p:cNvSpPr/>
                <p:nvPr/>
              </p:nvSpPr>
              <p:spPr>
                <a:xfrm>
                  <a:off x="333255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9" name="양쪽 모서리가 둥근 사각형 688"/>
                <p:cNvSpPr/>
                <p:nvPr/>
              </p:nvSpPr>
              <p:spPr>
                <a:xfrm>
                  <a:off x="342233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0" name="양쪽 모서리가 둥근 사각형 689"/>
                <p:cNvSpPr/>
                <p:nvPr/>
              </p:nvSpPr>
              <p:spPr>
                <a:xfrm>
                  <a:off x="351212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71" name="그룹 670"/>
              <p:cNvGrpSpPr/>
              <p:nvPr/>
            </p:nvGrpSpPr>
            <p:grpSpPr>
              <a:xfrm>
                <a:off x="2734474" y="5053123"/>
                <a:ext cx="89023" cy="51895"/>
                <a:chOff x="2734474" y="5053123"/>
                <a:chExt cx="89023" cy="51895"/>
              </a:xfrm>
            </p:grpSpPr>
            <p:sp>
              <p:nvSpPr>
                <p:cNvPr id="679" name="모서리가 둥근 직사각형 678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0" name="모서리가 둥근 직사각형 679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72" name="그룹 671"/>
              <p:cNvGrpSpPr/>
              <p:nvPr/>
            </p:nvGrpSpPr>
            <p:grpSpPr>
              <a:xfrm>
                <a:off x="3426536" y="5319305"/>
                <a:ext cx="159884" cy="50994"/>
                <a:chOff x="3426536" y="5081432"/>
                <a:chExt cx="159884" cy="50994"/>
              </a:xfrm>
            </p:grpSpPr>
            <p:sp>
              <p:nvSpPr>
                <p:cNvPr id="676" name="모서리가 둥근 직사각형 675"/>
                <p:cNvSpPr/>
                <p:nvPr/>
              </p:nvSpPr>
              <p:spPr>
                <a:xfrm flipH="1">
                  <a:off x="3489040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7" name="모서리가 둥근 직사각형 676"/>
                <p:cNvSpPr/>
                <p:nvPr/>
              </p:nvSpPr>
              <p:spPr>
                <a:xfrm flipH="1">
                  <a:off x="3426536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8" name="모서리가 둥근 직사각형 677"/>
                <p:cNvSpPr/>
                <p:nvPr/>
              </p:nvSpPr>
              <p:spPr>
                <a:xfrm flipH="1">
                  <a:off x="3527071" y="5108840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73" name="그룹 672"/>
              <p:cNvGrpSpPr/>
              <p:nvPr/>
            </p:nvGrpSpPr>
            <p:grpSpPr>
              <a:xfrm>
                <a:off x="3244741" y="5312650"/>
                <a:ext cx="89023" cy="51895"/>
                <a:chOff x="2734474" y="5053123"/>
                <a:chExt cx="89023" cy="51895"/>
              </a:xfrm>
            </p:grpSpPr>
            <p:sp>
              <p:nvSpPr>
                <p:cNvPr id="674" name="모서리가 둥근 직사각형 673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5" name="모서리가 둥근 직사각형 674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25" name="그룹 124"/>
          <p:cNvGrpSpPr/>
          <p:nvPr/>
        </p:nvGrpSpPr>
        <p:grpSpPr>
          <a:xfrm>
            <a:off x="1012451" y="4782408"/>
            <a:ext cx="6434234" cy="694817"/>
            <a:chOff x="1357642" y="4782408"/>
            <a:chExt cx="6434234" cy="694817"/>
          </a:xfrm>
        </p:grpSpPr>
        <p:grpSp>
          <p:nvGrpSpPr>
            <p:cNvPr id="124" name="그룹 123"/>
            <p:cNvGrpSpPr/>
            <p:nvPr/>
          </p:nvGrpSpPr>
          <p:grpSpPr>
            <a:xfrm>
              <a:off x="1357642" y="4782408"/>
              <a:ext cx="699596" cy="677781"/>
              <a:chOff x="1357642" y="4782408"/>
              <a:chExt cx="699596" cy="677781"/>
            </a:xfrm>
          </p:grpSpPr>
          <p:grpSp>
            <p:nvGrpSpPr>
              <p:cNvPr id="549" name="그룹 548"/>
              <p:cNvGrpSpPr/>
              <p:nvPr/>
            </p:nvGrpSpPr>
            <p:grpSpPr>
              <a:xfrm>
                <a:off x="1678534" y="4782408"/>
                <a:ext cx="378704" cy="677781"/>
                <a:chOff x="3942340" y="2065700"/>
                <a:chExt cx="575770" cy="1030476"/>
              </a:xfrm>
            </p:grpSpPr>
            <p:sp>
              <p:nvSpPr>
                <p:cNvPr id="550" name="양쪽 모서리가 둥근 사각형 549"/>
                <p:cNvSpPr/>
                <p:nvPr/>
              </p:nvSpPr>
              <p:spPr>
                <a:xfrm>
                  <a:off x="4201190" y="2281436"/>
                  <a:ext cx="45719" cy="5046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1" name="양쪽 모서리가 둥근 사각형 550"/>
                <p:cNvSpPr/>
                <p:nvPr/>
              </p:nvSpPr>
              <p:spPr>
                <a:xfrm>
                  <a:off x="3995963" y="2786053"/>
                  <a:ext cx="468525" cy="20087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2" name="양쪽 모서리가 둥근 사각형 551"/>
                <p:cNvSpPr/>
                <p:nvPr/>
              </p:nvSpPr>
              <p:spPr>
                <a:xfrm rot="10800000">
                  <a:off x="3942340" y="2983649"/>
                  <a:ext cx="575770" cy="11252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53" name="그룹 552"/>
                <p:cNvGrpSpPr/>
                <p:nvPr/>
              </p:nvGrpSpPr>
              <p:grpSpPr>
                <a:xfrm rot="20171974">
                  <a:off x="4098948" y="2791419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573" name="타원 572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4" name="타원 573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5" name="타원 574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6" name="타원 575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7" name="타원 576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54" name="그룹 553"/>
                <p:cNvGrpSpPr/>
                <p:nvPr/>
              </p:nvGrpSpPr>
              <p:grpSpPr>
                <a:xfrm rot="17501561">
                  <a:off x="4346994" y="2802378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568" name="타원 567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9" name="타원 568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0" name="타원 569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1" name="타원 570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2" name="타원 571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55" name="그룹 554"/>
                <p:cNvGrpSpPr/>
                <p:nvPr/>
              </p:nvGrpSpPr>
              <p:grpSpPr>
                <a:xfrm rot="602786">
                  <a:off x="4034174" y="2854034"/>
                  <a:ext cx="113495" cy="121926"/>
                  <a:chOff x="3800295" y="1933967"/>
                  <a:chExt cx="323441" cy="347469"/>
                </a:xfrm>
              </p:grpSpPr>
              <p:sp>
                <p:nvSpPr>
                  <p:cNvPr id="563" name="타원 562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4" name="타원 563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5" name="타원 564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6" name="타원 565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7" name="타원 566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56" name="그룹 555"/>
                <p:cNvGrpSpPr/>
                <p:nvPr/>
              </p:nvGrpSpPr>
              <p:grpSpPr>
                <a:xfrm rot="324920">
                  <a:off x="4033756" y="2794870"/>
                  <a:ext cx="60432" cy="64922"/>
                  <a:chOff x="3800295" y="1933967"/>
                  <a:chExt cx="323441" cy="347469"/>
                </a:xfrm>
              </p:grpSpPr>
              <p:sp>
                <p:nvSpPr>
                  <p:cNvPr id="558" name="타원 557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9" name="타원 558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0" name="타원 559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1" name="타원 560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2" name="타원 561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57" name="사다리꼴 55"/>
                <p:cNvSpPr/>
                <p:nvPr/>
              </p:nvSpPr>
              <p:spPr>
                <a:xfrm>
                  <a:off x="4052872" y="2065700"/>
                  <a:ext cx="335946" cy="513483"/>
                </a:xfrm>
                <a:custGeom>
                  <a:avLst/>
                  <a:gdLst>
                    <a:gd name="connsiteX0" fmla="*/ 0 w 316512"/>
                    <a:gd name="connsiteY0" fmla="*/ 540341 h 540341"/>
                    <a:gd name="connsiteX1" fmla="*/ 79128 w 316512"/>
                    <a:gd name="connsiteY1" fmla="*/ 0 h 540341"/>
                    <a:gd name="connsiteX2" fmla="*/ 237384 w 316512"/>
                    <a:gd name="connsiteY2" fmla="*/ 0 h 540341"/>
                    <a:gd name="connsiteX3" fmla="*/ 316512 w 316512"/>
                    <a:gd name="connsiteY3" fmla="*/ 540341 h 540341"/>
                    <a:gd name="connsiteX4" fmla="*/ 0 w 316512"/>
                    <a:gd name="connsiteY4" fmla="*/ 540341 h 540341"/>
                    <a:gd name="connsiteX0" fmla="*/ 0 w 327294"/>
                    <a:gd name="connsiteY0" fmla="*/ 540341 h 540341"/>
                    <a:gd name="connsiteX1" fmla="*/ 79128 w 327294"/>
                    <a:gd name="connsiteY1" fmla="*/ 0 h 540341"/>
                    <a:gd name="connsiteX2" fmla="*/ 237384 w 327294"/>
                    <a:gd name="connsiteY2" fmla="*/ 0 h 540341"/>
                    <a:gd name="connsiteX3" fmla="*/ 316512 w 327294"/>
                    <a:gd name="connsiteY3" fmla="*/ 540341 h 540341"/>
                    <a:gd name="connsiteX4" fmla="*/ 0 w 327294"/>
                    <a:gd name="connsiteY4" fmla="*/ 540341 h 540341"/>
                    <a:gd name="connsiteX0" fmla="*/ 10782 w 338076"/>
                    <a:gd name="connsiteY0" fmla="*/ 540341 h 540341"/>
                    <a:gd name="connsiteX1" fmla="*/ 89910 w 338076"/>
                    <a:gd name="connsiteY1" fmla="*/ 0 h 540341"/>
                    <a:gd name="connsiteX2" fmla="*/ 248166 w 338076"/>
                    <a:gd name="connsiteY2" fmla="*/ 0 h 540341"/>
                    <a:gd name="connsiteX3" fmla="*/ 327294 w 338076"/>
                    <a:gd name="connsiteY3" fmla="*/ 540341 h 540341"/>
                    <a:gd name="connsiteX4" fmla="*/ 10782 w 338076"/>
                    <a:gd name="connsiteY4" fmla="*/ 540341 h 540341"/>
                    <a:gd name="connsiteX0" fmla="*/ 10782 w 339362"/>
                    <a:gd name="connsiteY0" fmla="*/ 540341 h 540341"/>
                    <a:gd name="connsiteX1" fmla="*/ 89910 w 339362"/>
                    <a:gd name="connsiteY1" fmla="*/ 0 h 540341"/>
                    <a:gd name="connsiteX2" fmla="*/ 248166 w 339362"/>
                    <a:gd name="connsiteY2" fmla="*/ 0 h 540341"/>
                    <a:gd name="connsiteX3" fmla="*/ 327294 w 339362"/>
                    <a:gd name="connsiteY3" fmla="*/ 540341 h 540341"/>
                    <a:gd name="connsiteX4" fmla="*/ 10782 w 339362"/>
                    <a:gd name="connsiteY4" fmla="*/ 540341 h 540341"/>
                    <a:gd name="connsiteX0" fmla="*/ 12068 w 340648"/>
                    <a:gd name="connsiteY0" fmla="*/ 540341 h 540341"/>
                    <a:gd name="connsiteX1" fmla="*/ 91196 w 340648"/>
                    <a:gd name="connsiteY1" fmla="*/ 0 h 540341"/>
                    <a:gd name="connsiteX2" fmla="*/ 249452 w 340648"/>
                    <a:gd name="connsiteY2" fmla="*/ 0 h 540341"/>
                    <a:gd name="connsiteX3" fmla="*/ 328580 w 340648"/>
                    <a:gd name="connsiteY3" fmla="*/ 540341 h 540341"/>
                    <a:gd name="connsiteX4" fmla="*/ 12068 w 340648"/>
                    <a:gd name="connsiteY4" fmla="*/ 540341 h 540341"/>
                    <a:gd name="connsiteX0" fmla="*/ 9716 w 335946"/>
                    <a:gd name="connsiteY0" fmla="*/ 581067 h 581067"/>
                    <a:gd name="connsiteX1" fmla="*/ 88844 w 335946"/>
                    <a:gd name="connsiteY1" fmla="*/ 40726 h 581067"/>
                    <a:gd name="connsiteX2" fmla="*/ 167882 w 335946"/>
                    <a:gd name="connsiteY2" fmla="*/ 38047 h 581067"/>
                    <a:gd name="connsiteX3" fmla="*/ 247100 w 335946"/>
                    <a:gd name="connsiteY3" fmla="*/ 40726 h 581067"/>
                    <a:gd name="connsiteX4" fmla="*/ 326228 w 335946"/>
                    <a:gd name="connsiteY4" fmla="*/ 581067 h 581067"/>
                    <a:gd name="connsiteX5" fmla="*/ 9716 w 335946"/>
                    <a:gd name="connsiteY5" fmla="*/ 581067 h 581067"/>
                    <a:gd name="connsiteX0" fmla="*/ 9716 w 335946"/>
                    <a:gd name="connsiteY0" fmla="*/ 669226 h 669226"/>
                    <a:gd name="connsiteX1" fmla="*/ 88844 w 335946"/>
                    <a:gd name="connsiteY1" fmla="*/ 128885 h 669226"/>
                    <a:gd name="connsiteX2" fmla="*/ 167882 w 335946"/>
                    <a:gd name="connsiteY2" fmla="*/ 0 h 669226"/>
                    <a:gd name="connsiteX3" fmla="*/ 247100 w 335946"/>
                    <a:gd name="connsiteY3" fmla="*/ 128885 h 669226"/>
                    <a:gd name="connsiteX4" fmla="*/ 326228 w 335946"/>
                    <a:gd name="connsiteY4" fmla="*/ 669226 h 669226"/>
                    <a:gd name="connsiteX5" fmla="*/ 9716 w 335946"/>
                    <a:gd name="connsiteY5" fmla="*/ 669226 h 669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946" h="669226">
                      <a:moveTo>
                        <a:pt x="9716" y="669226"/>
                      </a:moveTo>
                      <a:cubicBezTo>
                        <a:pt x="-29848" y="579169"/>
                        <a:pt x="62483" y="240423"/>
                        <a:pt x="88844" y="128885"/>
                      </a:cubicBezTo>
                      <a:cubicBezTo>
                        <a:pt x="115205" y="17347"/>
                        <a:pt x="141536" y="893"/>
                        <a:pt x="167882" y="0"/>
                      </a:cubicBezTo>
                      <a:cubicBezTo>
                        <a:pt x="194288" y="893"/>
                        <a:pt x="220709" y="17347"/>
                        <a:pt x="247100" y="128885"/>
                      </a:cubicBezTo>
                      <a:cubicBezTo>
                        <a:pt x="273491" y="240423"/>
                        <a:pt x="365792" y="579169"/>
                        <a:pt x="326228" y="669226"/>
                      </a:cubicBezTo>
                      <a:cubicBezTo>
                        <a:pt x="286664" y="759283"/>
                        <a:pt x="49280" y="759283"/>
                        <a:pt x="9716" y="669226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44" name="그룹 743"/>
              <p:cNvGrpSpPr/>
              <p:nvPr/>
            </p:nvGrpSpPr>
            <p:grpSpPr>
              <a:xfrm>
                <a:off x="1357642" y="4885878"/>
                <a:ext cx="320891" cy="574311"/>
                <a:chOff x="3942340" y="2065700"/>
                <a:chExt cx="575770" cy="1030476"/>
              </a:xfrm>
            </p:grpSpPr>
            <p:sp>
              <p:nvSpPr>
                <p:cNvPr id="745" name="양쪽 모서리가 둥근 사각형 744"/>
                <p:cNvSpPr/>
                <p:nvPr/>
              </p:nvSpPr>
              <p:spPr>
                <a:xfrm>
                  <a:off x="4201190" y="2281436"/>
                  <a:ext cx="45719" cy="5046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6" name="양쪽 모서리가 둥근 사각형 745"/>
                <p:cNvSpPr/>
                <p:nvPr/>
              </p:nvSpPr>
              <p:spPr>
                <a:xfrm>
                  <a:off x="3995963" y="2786053"/>
                  <a:ext cx="468525" cy="20087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7" name="양쪽 모서리가 둥근 사각형 746"/>
                <p:cNvSpPr/>
                <p:nvPr/>
              </p:nvSpPr>
              <p:spPr>
                <a:xfrm rot="10800000">
                  <a:off x="3942340" y="2983649"/>
                  <a:ext cx="575770" cy="11252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48" name="그룹 747"/>
                <p:cNvGrpSpPr/>
                <p:nvPr/>
              </p:nvGrpSpPr>
              <p:grpSpPr>
                <a:xfrm rot="20171974">
                  <a:off x="4098948" y="2791419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768" name="타원 767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9" name="타원 768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0" name="타원 769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1" name="타원 770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2" name="타원 771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49" name="그룹 748"/>
                <p:cNvGrpSpPr/>
                <p:nvPr/>
              </p:nvGrpSpPr>
              <p:grpSpPr>
                <a:xfrm rot="17501561">
                  <a:off x="4346994" y="2802378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763" name="타원 762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4" name="타원 763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5" name="타원 764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6" name="타원 765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7" name="타원 766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50" name="그룹 749"/>
                <p:cNvGrpSpPr/>
                <p:nvPr/>
              </p:nvGrpSpPr>
              <p:grpSpPr>
                <a:xfrm rot="602786">
                  <a:off x="4034174" y="2854034"/>
                  <a:ext cx="113495" cy="121926"/>
                  <a:chOff x="3800295" y="1933967"/>
                  <a:chExt cx="323441" cy="347469"/>
                </a:xfrm>
              </p:grpSpPr>
              <p:sp>
                <p:nvSpPr>
                  <p:cNvPr id="758" name="타원 757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9" name="타원 758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0" name="타원 759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1" name="타원 760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2" name="타원 761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51" name="그룹 750"/>
                <p:cNvGrpSpPr/>
                <p:nvPr/>
              </p:nvGrpSpPr>
              <p:grpSpPr>
                <a:xfrm rot="324920">
                  <a:off x="4033756" y="2794870"/>
                  <a:ext cx="60432" cy="64922"/>
                  <a:chOff x="3800295" y="1933967"/>
                  <a:chExt cx="323441" cy="347469"/>
                </a:xfrm>
              </p:grpSpPr>
              <p:sp>
                <p:nvSpPr>
                  <p:cNvPr id="753" name="타원 752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4" name="타원 753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5" name="타원 754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6" name="타원 755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7" name="타원 756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752" name="사다리꼴 55"/>
                <p:cNvSpPr/>
                <p:nvPr/>
              </p:nvSpPr>
              <p:spPr>
                <a:xfrm>
                  <a:off x="4052872" y="2065700"/>
                  <a:ext cx="335946" cy="513483"/>
                </a:xfrm>
                <a:custGeom>
                  <a:avLst/>
                  <a:gdLst>
                    <a:gd name="connsiteX0" fmla="*/ 0 w 316512"/>
                    <a:gd name="connsiteY0" fmla="*/ 540341 h 540341"/>
                    <a:gd name="connsiteX1" fmla="*/ 79128 w 316512"/>
                    <a:gd name="connsiteY1" fmla="*/ 0 h 540341"/>
                    <a:gd name="connsiteX2" fmla="*/ 237384 w 316512"/>
                    <a:gd name="connsiteY2" fmla="*/ 0 h 540341"/>
                    <a:gd name="connsiteX3" fmla="*/ 316512 w 316512"/>
                    <a:gd name="connsiteY3" fmla="*/ 540341 h 540341"/>
                    <a:gd name="connsiteX4" fmla="*/ 0 w 316512"/>
                    <a:gd name="connsiteY4" fmla="*/ 540341 h 540341"/>
                    <a:gd name="connsiteX0" fmla="*/ 0 w 327294"/>
                    <a:gd name="connsiteY0" fmla="*/ 540341 h 540341"/>
                    <a:gd name="connsiteX1" fmla="*/ 79128 w 327294"/>
                    <a:gd name="connsiteY1" fmla="*/ 0 h 540341"/>
                    <a:gd name="connsiteX2" fmla="*/ 237384 w 327294"/>
                    <a:gd name="connsiteY2" fmla="*/ 0 h 540341"/>
                    <a:gd name="connsiteX3" fmla="*/ 316512 w 327294"/>
                    <a:gd name="connsiteY3" fmla="*/ 540341 h 540341"/>
                    <a:gd name="connsiteX4" fmla="*/ 0 w 327294"/>
                    <a:gd name="connsiteY4" fmla="*/ 540341 h 540341"/>
                    <a:gd name="connsiteX0" fmla="*/ 10782 w 338076"/>
                    <a:gd name="connsiteY0" fmla="*/ 540341 h 540341"/>
                    <a:gd name="connsiteX1" fmla="*/ 89910 w 338076"/>
                    <a:gd name="connsiteY1" fmla="*/ 0 h 540341"/>
                    <a:gd name="connsiteX2" fmla="*/ 248166 w 338076"/>
                    <a:gd name="connsiteY2" fmla="*/ 0 h 540341"/>
                    <a:gd name="connsiteX3" fmla="*/ 327294 w 338076"/>
                    <a:gd name="connsiteY3" fmla="*/ 540341 h 540341"/>
                    <a:gd name="connsiteX4" fmla="*/ 10782 w 338076"/>
                    <a:gd name="connsiteY4" fmla="*/ 540341 h 540341"/>
                    <a:gd name="connsiteX0" fmla="*/ 10782 w 339362"/>
                    <a:gd name="connsiteY0" fmla="*/ 540341 h 540341"/>
                    <a:gd name="connsiteX1" fmla="*/ 89910 w 339362"/>
                    <a:gd name="connsiteY1" fmla="*/ 0 h 540341"/>
                    <a:gd name="connsiteX2" fmla="*/ 248166 w 339362"/>
                    <a:gd name="connsiteY2" fmla="*/ 0 h 540341"/>
                    <a:gd name="connsiteX3" fmla="*/ 327294 w 339362"/>
                    <a:gd name="connsiteY3" fmla="*/ 540341 h 540341"/>
                    <a:gd name="connsiteX4" fmla="*/ 10782 w 339362"/>
                    <a:gd name="connsiteY4" fmla="*/ 540341 h 540341"/>
                    <a:gd name="connsiteX0" fmla="*/ 12068 w 340648"/>
                    <a:gd name="connsiteY0" fmla="*/ 540341 h 540341"/>
                    <a:gd name="connsiteX1" fmla="*/ 91196 w 340648"/>
                    <a:gd name="connsiteY1" fmla="*/ 0 h 540341"/>
                    <a:gd name="connsiteX2" fmla="*/ 249452 w 340648"/>
                    <a:gd name="connsiteY2" fmla="*/ 0 h 540341"/>
                    <a:gd name="connsiteX3" fmla="*/ 328580 w 340648"/>
                    <a:gd name="connsiteY3" fmla="*/ 540341 h 540341"/>
                    <a:gd name="connsiteX4" fmla="*/ 12068 w 340648"/>
                    <a:gd name="connsiteY4" fmla="*/ 540341 h 540341"/>
                    <a:gd name="connsiteX0" fmla="*/ 9716 w 335946"/>
                    <a:gd name="connsiteY0" fmla="*/ 581067 h 581067"/>
                    <a:gd name="connsiteX1" fmla="*/ 88844 w 335946"/>
                    <a:gd name="connsiteY1" fmla="*/ 40726 h 581067"/>
                    <a:gd name="connsiteX2" fmla="*/ 167882 w 335946"/>
                    <a:gd name="connsiteY2" fmla="*/ 38047 h 581067"/>
                    <a:gd name="connsiteX3" fmla="*/ 247100 w 335946"/>
                    <a:gd name="connsiteY3" fmla="*/ 40726 h 581067"/>
                    <a:gd name="connsiteX4" fmla="*/ 326228 w 335946"/>
                    <a:gd name="connsiteY4" fmla="*/ 581067 h 581067"/>
                    <a:gd name="connsiteX5" fmla="*/ 9716 w 335946"/>
                    <a:gd name="connsiteY5" fmla="*/ 581067 h 581067"/>
                    <a:gd name="connsiteX0" fmla="*/ 9716 w 335946"/>
                    <a:gd name="connsiteY0" fmla="*/ 669226 h 669226"/>
                    <a:gd name="connsiteX1" fmla="*/ 88844 w 335946"/>
                    <a:gd name="connsiteY1" fmla="*/ 128885 h 669226"/>
                    <a:gd name="connsiteX2" fmla="*/ 167882 w 335946"/>
                    <a:gd name="connsiteY2" fmla="*/ 0 h 669226"/>
                    <a:gd name="connsiteX3" fmla="*/ 247100 w 335946"/>
                    <a:gd name="connsiteY3" fmla="*/ 128885 h 669226"/>
                    <a:gd name="connsiteX4" fmla="*/ 326228 w 335946"/>
                    <a:gd name="connsiteY4" fmla="*/ 669226 h 669226"/>
                    <a:gd name="connsiteX5" fmla="*/ 9716 w 335946"/>
                    <a:gd name="connsiteY5" fmla="*/ 669226 h 669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946" h="669226">
                      <a:moveTo>
                        <a:pt x="9716" y="669226"/>
                      </a:moveTo>
                      <a:cubicBezTo>
                        <a:pt x="-29848" y="579169"/>
                        <a:pt x="62483" y="240423"/>
                        <a:pt x="88844" y="128885"/>
                      </a:cubicBezTo>
                      <a:cubicBezTo>
                        <a:pt x="115205" y="17347"/>
                        <a:pt x="141536" y="893"/>
                        <a:pt x="167882" y="0"/>
                      </a:cubicBezTo>
                      <a:cubicBezTo>
                        <a:pt x="194288" y="893"/>
                        <a:pt x="220709" y="17347"/>
                        <a:pt x="247100" y="128885"/>
                      </a:cubicBezTo>
                      <a:cubicBezTo>
                        <a:pt x="273491" y="240423"/>
                        <a:pt x="365792" y="579169"/>
                        <a:pt x="326228" y="669226"/>
                      </a:cubicBezTo>
                      <a:cubicBezTo>
                        <a:pt x="286664" y="759283"/>
                        <a:pt x="49280" y="759283"/>
                        <a:pt x="9716" y="669226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773" name="그룹 772"/>
            <p:cNvGrpSpPr/>
            <p:nvPr/>
          </p:nvGrpSpPr>
          <p:grpSpPr>
            <a:xfrm flipH="1">
              <a:off x="7092280" y="4799444"/>
              <a:ext cx="699596" cy="677781"/>
              <a:chOff x="1357642" y="4782408"/>
              <a:chExt cx="699596" cy="677781"/>
            </a:xfrm>
          </p:grpSpPr>
          <p:grpSp>
            <p:nvGrpSpPr>
              <p:cNvPr id="774" name="그룹 773"/>
              <p:cNvGrpSpPr/>
              <p:nvPr/>
            </p:nvGrpSpPr>
            <p:grpSpPr>
              <a:xfrm>
                <a:off x="1678534" y="4782408"/>
                <a:ext cx="378704" cy="677781"/>
                <a:chOff x="3942340" y="2065700"/>
                <a:chExt cx="575770" cy="1030476"/>
              </a:xfrm>
            </p:grpSpPr>
            <p:sp>
              <p:nvSpPr>
                <p:cNvPr id="804" name="양쪽 모서리가 둥근 사각형 803"/>
                <p:cNvSpPr/>
                <p:nvPr/>
              </p:nvSpPr>
              <p:spPr>
                <a:xfrm>
                  <a:off x="4201190" y="2281436"/>
                  <a:ext cx="45719" cy="5046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5" name="양쪽 모서리가 둥근 사각형 804"/>
                <p:cNvSpPr/>
                <p:nvPr/>
              </p:nvSpPr>
              <p:spPr>
                <a:xfrm>
                  <a:off x="3995963" y="2786053"/>
                  <a:ext cx="468525" cy="20087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6" name="양쪽 모서리가 둥근 사각형 805"/>
                <p:cNvSpPr/>
                <p:nvPr/>
              </p:nvSpPr>
              <p:spPr>
                <a:xfrm rot="10800000">
                  <a:off x="3942340" y="2983649"/>
                  <a:ext cx="575770" cy="11252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07" name="그룹 806"/>
                <p:cNvGrpSpPr/>
                <p:nvPr/>
              </p:nvGrpSpPr>
              <p:grpSpPr>
                <a:xfrm rot="20171974">
                  <a:off x="4098948" y="2791419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827" name="타원 826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8" name="타원 827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9" name="타원 828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0" name="타원 829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1" name="타원 830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08" name="그룹 807"/>
                <p:cNvGrpSpPr/>
                <p:nvPr/>
              </p:nvGrpSpPr>
              <p:grpSpPr>
                <a:xfrm rot="17501561">
                  <a:off x="4346994" y="2802378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822" name="타원 821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3" name="타원 822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4" name="타원 823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5" name="타원 824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6" name="타원 825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09" name="그룹 808"/>
                <p:cNvGrpSpPr/>
                <p:nvPr/>
              </p:nvGrpSpPr>
              <p:grpSpPr>
                <a:xfrm rot="602786">
                  <a:off x="4034174" y="2854034"/>
                  <a:ext cx="113495" cy="121926"/>
                  <a:chOff x="3800295" y="1933967"/>
                  <a:chExt cx="323441" cy="347469"/>
                </a:xfrm>
              </p:grpSpPr>
              <p:sp>
                <p:nvSpPr>
                  <p:cNvPr id="817" name="타원 816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8" name="타원 817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9" name="타원 818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0" name="타원 819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1" name="타원 820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10" name="그룹 809"/>
                <p:cNvGrpSpPr/>
                <p:nvPr/>
              </p:nvGrpSpPr>
              <p:grpSpPr>
                <a:xfrm rot="324920">
                  <a:off x="4033756" y="2794870"/>
                  <a:ext cx="60432" cy="64922"/>
                  <a:chOff x="3800295" y="1933967"/>
                  <a:chExt cx="323441" cy="347469"/>
                </a:xfrm>
              </p:grpSpPr>
              <p:sp>
                <p:nvSpPr>
                  <p:cNvPr id="812" name="타원 811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3" name="타원 812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4" name="타원 813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5" name="타원 814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6" name="타원 815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811" name="사다리꼴 55"/>
                <p:cNvSpPr/>
                <p:nvPr/>
              </p:nvSpPr>
              <p:spPr>
                <a:xfrm>
                  <a:off x="4052872" y="2065700"/>
                  <a:ext cx="335946" cy="513483"/>
                </a:xfrm>
                <a:custGeom>
                  <a:avLst/>
                  <a:gdLst>
                    <a:gd name="connsiteX0" fmla="*/ 0 w 316512"/>
                    <a:gd name="connsiteY0" fmla="*/ 540341 h 540341"/>
                    <a:gd name="connsiteX1" fmla="*/ 79128 w 316512"/>
                    <a:gd name="connsiteY1" fmla="*/ 0 h 540341"/>
                    <a:gd name="connsiteX2" fmla="*/ 237384 w 316512"/>
                    <a:gd name="connsiteY2" fmla="*/ 0 h 540341"/>
                    <a:gd name="connsiteX3" fmla="*/ 316512 w 316512"/>
                    <a:gd name="connsiteY3" fmla="*/ 540341 h 540341"/>
                    <a:gd name="connsiteX4" fmla="*/ 0 w 316512"/>
                    <a:gd name="connsiteY4" fmla="*/ 540341 h 540341"/>
                    <a:gd name="connsiteX0" fmla="*/ 0 w 327294"/>
                    <a:gd name="connsiteY0" fmla="*/ 540341 h 540341"/>
                    <a:gd name="connsiteX1" fmla="*/ 79128 w 327294"/>
                    <a:gd name="connsiteY1" fmla="*/ 0 h 540341"/>
                    <a:gd name="connsiteX2" fmla="*/ 237384 w 327294"/>
                    <a:gd name="connsiteY2" fmla="*/ 0 h 540341"/>
                    <a:gd name="connsiteX3" fmla="*/ 316512 w 327294"/>
                    <a:gd name="connsiteY3" fmla="*/ 540341 h 540341"/>
                    <a:gd name="connsiteX4" fmla="*/ 0 w 327294"/>
                    <a:gd name="connsiteY4" fmla="*/ 540341 h 540341"/>
                    <a:gd name="connsiteX0" fmla="*/ 10782 w 338076"/>
                    <a:gd name="connsiteY0" fmla="*/ 540341 h 540341"/>
                    <a:gd name="connsiteX1" fmla="*/ 89910 w 338076"/>
                    <a:gd name="connsiteY1" fmla="*/ 0 h 540341"/>
                    <a:gd name="connsiteX2" fmla="*/ 248166 w 338076"/>
                    <a:gd name="connsiteY2" fmla="*/ 0 h 540341"/>
                    <a:gd name="connsiteX3" fmla="*/ 327294 w 338076"/>
                    <a:gd name="connsiteY3" fmla="*/ 540341 h 540341"/>
                    <a:gd name="connsiteX4" fmla="*/ 10782 w 338076"/>
                    <a:gd name="connsiteY4" fmla="*/ 540341 h 540341"/>
                    <a:gd name="connsiteX0" fmla="*/ 10782 w 339362"/>
                    <a:gd name="connsiteY0" fmla="*/ 540341 h 540341"/>
                    <a:gd name="connsiteX1" fmla="*/ 89910 w 339362"/>
                    <a:gd name="connsiteY1" fmla="*/ 0 h 540341"/>
                    <a:gd name="connsiteX2" fmla="*/ 248166 w 339362"/>
                    <a:gd name="connsiteY2" fmla="*/ 0 h 540341"/>
                    <a:gd name="connsiteX3" fmla="*/ 327294 w 339362"/>
                    <a:gd name="connsiteY3" fmla="*/ 540341 h 540341"/>
                    <a:gd name="connsiteX4" fmla="*/ 10782 w 339362"/>
                    <a:gd name="connsiteY4" fmla="*/ 540341 h 540341"/>
                    <a:gd name="connsiteX0" fmla="*/ 12068 w 340648"/>
                    <a:gd name="connsiteY0" fmla="*/ 540341 h 540341"/>
                    <a:gd name="connsiteX1" fmla="*/ 91196 w 340648"/>
                    <a:gd name="connsiteY1" fmla="*/ 0 h 540341"/>
                    <a:gd name="connsiteX2" fmla="*/ 249452 w 340648"/>
                    <a:gd name="connsiteY2" fmla="*/ 0 h 540341"/>
                    <a:gd name="connsiteX3" fmla="*/ 328580 w 340648"/>
                    <a:gd name="connsiteY3" fmla="*/ 540341 h 540341"/>
                    <a:gd name="connsiteX4" fmla="*/ 12068 w 340648"/>
                    <a:gd name="connsiteY4" fmla="*/ 540341 h 540341"/>
                    <a:gd name="connsiteX0" fmla="*/ 9716 w 335946"/>
                    <a:gd name="connsiteY0" fmla="*/ 581067 h 581067"/>
                    <a:gd name="connsiteX1" fmla="*/ 88844 w 335946"/>
                    <a:gd name="connsiteY1" fmla="*/ 40726 h 581067"/>
                    <a:gd name="connsiteX2" fmla="*/ 167882 w 335946"/>
                    <a:gd name="connsiteY2" fmla="*/ 38047 h 581067"/>
                    <a:gd name="connsiteX3" fmla="*/ 247100 w 335946"/>
                    <a:gd name="connsiteY3" fmla="*/ 40726 h 581067"/>
                    <a:gd name="connsiteX4" fmla="*/ 326228 w 335946"/>
                    <a:gd name="connsiteY4" fmla="*/ 581067 h 581067"/>
                    <a:gd name="connsiteX5" fmla="*/ 9716 w 335946"/>
                    <a:gd name="connsiteY5" fmla="*/ 581067 h 581067"/>
                    <a:gd name="connsiteX0" fmla="*/ 9716 w 335946"/>
                    <a:gd name="connsiteY0" fmla="*/ 669226 h 669226"/>
                    <a:gd name="connsiteX1" fmla="*/ 88844 w 335946"/>
                    <a:gd name="connsiteY1" fmla="*/ 128885 h 669226"/>
                    <a:gd name="connsiteX2" fmla="*/ 167882 w 335946"/>
                    <a:gd name="connsiteY2" fmla="*/ 0 h 669226"/>
                    <a:gd name="connsiteX3" fmla="*/ 247100 w 335946"/>
                    <a:gd name="connsiteY3" fmla="*/ 128885 h 669226"/>
                    <a:gd name="connsiteX4" fmla="*/ 326228 w 335946"/>
                    <a:gd name="connsiteY4" fmla="*/ 669226 h 669226"/>
                    <a:gd name="connsiteX5" fmla="*/ 9716 w 335946"/>
                    <a:gd name="connsiteY5" fmla="*/ 669226 h 669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946" h="669226">
                      <a:moveTo>
                        <a:pt x="9716" y="669226"/>
                      </a:moveTo>
                      <a:cubicBezTo>
                        <a:pt x="-29848" y="579169"/>
                        <a:pt x="62483" y="240423"/>
                        <a:pt x="88844" y="128885"/>
                      </a:cubicBezTo>
                      <a:cubicBezTo>
                        <a:pt x="115205" y="17347"/>
                        <a:pt x="141536" y="893"/>
                        <a:pt x="167882" y="0"/>
                      </a:cubicBezTo>
                      <a:cubicBezTo>
                        <a:pt x="194288" y="893"/>
                        <a:pt x="220709" y="17347"/>
                        <a:pt x="247100" y="128885"/>
                      </a:cubicBezTo>
                      <a:cubicBezTo>
                        <a:pt x="273491" y="240423"/>
                        <a:pt x="365792" y="579169"/>
                        <a:pt x="326228" y="669226"/>
                      </a:cubicBezTo>
                      <a:cubicBezTo>
                        <a:pt x="286664" y="759283"/>
                        <a:pt x="49280" y="759283"/>
                        <a:pt x="9716" y="669226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75" name="그룹 774"/>
              <p:cNvGrpSpPr/>
              <p:nvPr/>
            </p:nvGrpSpPr>
            <p:grpSpPr>
              <a:xfrm>
                <a:off x="1357642" y="4885878"/>
                <a:ext cx="320891" cy="574311"/>
                <a:chOff x="3942340" y="2065700"/>
                <a:chExt cx="575770" cy="1030476"/>
              </a:xfrm>
            </p:grpSpPr>
            <p:sp>
              <p:nvSpPr>
                <p:cNvPr id="776" name="양쪽 모서리가 둥근 사각형 775"/>
                <p:cNvSpPr/>
                <p:nvPr/>
              </p:nvSpPr>
              <p:spPr>
                <a:xfrm>
                  <a:off x="4201190" y="2281436"/>
                  <a:ext cx="45719" cy="5046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7" name="양쪽 모서리가 둥근 사각형 776"/>
                <p:cNvSpPr/>
                <p:nvPr/>
              </p:nvSpPr>
              <p:spPr>
                <a:xfrm>
                  <a:off x="3995963" y="2786053"/>
                  <a:ext cx="468525" cy="20087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8" name="양쪽 모서리가 둥근 사각형 777"/>
                <p:cNvSpPr/>
                <p:nvPr/>
              </p:nvSpPr>
              <p:spPr>
                <a:xfrm rot="10800000">
                  <a:off x="3942340" y="2983649"/>
                  <a:ext cx="575770" cy="11252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79" name="그룹 778"/>
                <p:cNvGrpSpPr/>
                <p:nvPr/>
              </p:nvGrpSpPr>
              <p:grpSpPr>
                <a:xfrm rot="20171974">
                  <a:off x="4098948" y="2791419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799" name="타원 798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0" name="타원 799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1" name="타원 800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2" name="타원 801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3" name="타원 802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80" name="그룹 779"/>
                <p:cNvGrpSpPr/>
                <p:nvPr/>
              </p:nvGrpSpPr>
              <p:grpSpPr>
                <a:xfrm rot="17501561">
                  <a:off x="4346994" y="2802378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794" name="타원 793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5" name="타원 794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6" name="타원 795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7" name="타원 796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8" name="타원 797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81" name="그룹 780"/>
                <p:cNvGrpSpPr/>
                <p:nvPr/>
              </p:nvGrpSpPr>
              <p:grpSpPr>
                <a:xfrm rot="602786">
                  <a:off x="4034174" y="2854034"/>
                  <a:ext cx="113495" cy="121926"/>
                  <a:chOff x="3800295" y="1933967"/>
                  <a:chExt cx="323441" cy="347469"/>
                </a:xfrm>
              </p:grpSpPr>
              <p:sp>
                <p:nvSpPr>
                  <p:cNvPr id="789" name="타원 788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0" name="타원 789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1" name="타원 790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2" name="타원 791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3" name="타원 792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82" name="그룹 781"/>
                <p:cNvGrpSpPr/>
                <p:nvPr/>
              </p:nvGrpSpPr>
              <p:grpSpPr>
                <a:xfrm rot="324920">
                  <a:off x="4033756" y="2794870"/>
                  <a:ext cx="60432" cy="64922"/>
                  <a:chOff x="3800295" y="1933967"/>
                  <a:chExt cx="323441" cy="347469"/>
                </a:xfrm>
              </p:grpSpPr>
              <p:sp>
                <p:nvSpPr>
                  <p:cNvPr id="784" name="타원 783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5" name="타원 784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6" name="타원 785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7" name="타원 786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8" name="타원 787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783" name="사다리꼴 55"/>
                <p:cNvSpPr/>
                <p:nvPr/>
              </p:nvSpPr>
              <p:spPr>
                <a:xfrm>
                  <a:off x="4052872" y="2065700"/>
                  <a:ext cx="335946" cy="513483"/>
                </a:xfrm>
                <a:custGeom>
                  <a:avLst/>
                  <a:gdLst>
                    <a:gd name="connsiteX0" fmla="*/ 0 w 316512"/>
                    <a:gd name="connsiteY0" fmla="*/ 540341 h 540341"/>
                    <a:gd name="connsiteX1" fmla="*/ 79128 w 316512"/>
                    <a:gd name="connsiteY1" fmla="*/ 0 h 540341"/>
                    <a:gd name="connsiteX2" fmla="*/ 237384 w 316512"/>
                    <a:gd name="connsiteY2" fmla="*/ 0 h 540341"/>
                    <a:gd name="connsiteX3" fmla="*/ 316512 w 316512"/>
                    <a:gd name="connsiteY3" fmla="*/ 540341 h 540341"/>
                    <a:gd name="connsiteX4" fmla="*/ 0 w 316512"/>
                    <a:gd name="connsiteY4" fmla="*/ 540341 h 540341"/>
                    <a:gd name="connsiteX0" fmla="*/ 0 w 327294"/>
                    <a:gd name="connsiteY0" fmla="*/ 540341 h 540341"/>
                    <a:gd name="connsiteX1" fmla="*/ 79128 w 327294"/>
                    <a:gd name="connsiteY1" fmla="*/ 0 h 540341"/>
                    <a:gd name="connsiteX2" fmla="*/ 237384 w 327294"/>
                    <a:gd name="connsiteY2" fmla="*/ 0 h 540341"/>
                    <a:gd name="connsiteX3" fmla="*/ 316512 w 327294"/>
                    <a:gd name="connsiteY3" fmla="*/ 540341 h 540341"/>
                    <a:gd name="connsiteX4" fmla="*/ 0 w 327294"/>
                    <a:gd name="connsiteY4" fmla="*/ 540341 h 540341"/>
                    <a:gd name="connsiteX0" fmla="*/ 10782 w 338076"/>
                    <a:gd name="connsiteY0" fmla="*/ 540341 h 540341"/>
                    <a:gd name="connsiteX1" fmla="*/ 89910 w 338076"/>
                    <a:gd name="connsiteY1" fmla="*/ 0 h 540341"/>
                    <a:gd name="connsiteX2" fmla="*/ 248166 w 338076"/>
                    <a:gd name="connsiteY2" fmla="*/ 0 h 540341"/>
                    <a:gd name="connsiteX3" fmla="*/ 327294 w 338076"/>
                    <a:gd name="connsiteY3" fmla="*/ 540341 h 540341"/>
                    <a:gd name="connsiteX4" fmla="*/ 10782 w 338076"/>
                    <a:gd name="connsiteY4" fmla="*/ 540341 h 540341"/>
                    <a:gd name="connsiteX0" fmla="*/ 10782 w 339362"/>
                    <a:gd name="connsiteY0" fmla="*/ 540341 h 540341"/>
                    <a:gd name="connsiteX1" fmla="*/ 89910 w 339362"/>
                    <a:gd name="connsiteY1" fmla="*/ 0 h 540341"/>
                    <a:gd name="connsiteX2" fmla="*/ 248166 w 339362"/>
                    <a:gd name="connsiteY2" fmla="*/ 0 h 540341"/>
                    <a:gd name="connsiteX3" fmla="*/ 327294 w 339362"/>
                    <a:gd name="connsiteY3" fmla="*/ 540341 h 540341"/>
                    <a:gd name="connsiteX4" fmla="*/ 10782 w 339362"/>
                    <a:gd name="connsiteY4" fmla="*/ 540341 h 540341"/>
                    <a:gd name="connsiteX0" fmla="*/ 12068 w 340648"/>
                    <a:gd name="connsiteY0" fmla="*/ 540341 h 540341"/>
                    <a:gd name="connsiteX1" fmla="*/ 91196 w 340648"/>
                    <a:gd name="connsiteY1" fmla="*/ 0 h 540341"/>
                    <a:gd name="connsiteX2" fmla="*/ 249452 w 340648"/>
                    <a:gd name="connsiteY2" fmla="*/ 0 h 540341"/>
                    <a:gd name="connsiteX3" fmla="*/ 328580 w 340648"/>
                    <a:gd name="connsiteY3" fmla="*/ 540341 h 540341"/>
                    <a:gd name="connsiteX4" fmla="*/ 12068 w 340648"/>
                    <a:gd name="connsiteY4" fmla="*/ 540341 h 540341"/>
                    <a:gd name="connsiteX0" fmla="*/ 9716 w 335946"/>
                    <a:gd name="connsiteY0" fmla="*/ 581067 h 581067"/>
                    <a:gd name="connsiteX1" fmla="*/ 88844 w 335946"/>
                    <a:gd name="connsiteY1" fmla="*/ 40726 h 581067"/>
                    <a:gd name="connsiteX2" fmla="*/ 167882 w 335946"/>
                    <a:gd name="connsiteY2" fmla="*/ 38047 h 581067"/>
                    <a:gd name="connsiteX3" fmla="*/ 247100 w 335946"/>
                    <a:gd name="connsiteY3" fmla="*/ 40726 h 581067"/>
                    <a:gd name="connsiteX4" fmla="*/ 326228 w 335946"/>
                    <a:gd name="connsiteY4" fmla="*/ 581067 h 581067"/>
                    <a:gd name="connsiteX5" fmla="*/ 9716 w 335946"/>
                    <a:gd name="connsiteY5" fmla="*/ 581067 h 581067"/>
                    <a:gd name="connsiteX0" fmla="*/ 9716 w 335946"/>
                    <a:gd name="connsiteY0" fmla="*/ 669226 h 669226"/>
                    <a:gd name="connsiteX1" fmla="*/ 88844 w 335946"/>
                    <a:gd name="connsiteY1" fmla="*/ 128885 h 669226"/>
                    <a:gd name="connsiteX2" fmla="*/ 167882 w 335946"/>
                    <a:gd name="connsiteY2" fmla="*/ 0 h 669226"/>
                    <a:gd name="connsiteX3" fmla="*/ 247100 w 335946"/>
                    <a:gd name="connsiteY3" fmla="*/ 128885 h 669226"/>
                    <a:gd name="connsiteX4" fmla="*/ 326228 w 335946"/>
                    <a:gd name="connsiteY4" fmla="*/ 669226 h 669226"/>
                    <a:gd name="connsiteX5" fmla="*/ 9716 w 335946"/>
                    <a:gd name="connsiteY5" fmla="*/ 669226 h 669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946" h="669226">
                      <a:moveTo>
                        <a:pt x="9716" y="669226"/>
                      </a:moveTo>
                      <a:cubicBezTo>
                        <a:pt x="-29848" y="579169"/>
                        <a:pt x="62483" y="240423"/>
                        <a:pt x="88844" y="128885"/>
                      </a:cubicBezTo>
                      <a:cubicBezTo>
                        <a:pt x="115205" y="17347"/>
                        <a:pt x="141536" y="893"/>
                        <a:pt x="167882" y="0"/>
                      </a:cubicBezTo>
                      <a:cubicBezTo>
                        <a:pt x="194288" y="893"/>
                        <a:pt x="220709" y="17347"/>
                        <a:pt x="247100" y="128885"/>
                      </a:cubicBezTo>
                      <a:cubicBezTo>
                        <a:pt x="273491" y="240423"/>
                        <a:pt x="365792" y="579169"/>
                        <a:pt x="326228" y="669226"/>
                      </a:cubicBezTo>
                      <a:cubicBezTo>
                        <a:pt x="286664" y="759283"/>
                        <a:pt x="49280" y="759283"/>
                        <a:pt x="9716" y="669226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3" name="그룹 132"/>
          <p:cNvGrpSpPr/>
          <p:nvPr/>
        </p:nvGrpSpPr>
        <p:grpSpPr>
          <a:xfrm>
            <a:off x="2182127" y="1175482"/>
            <a:ext cx="814795" cy="814794"/>
            <a:chOff x="5032314" y="875479"/>
            <a:chExt cx="1084192" cy="1084191"/>
          </a:xfrm>
        </p:grpSpPr>
        <p:sp>
          <p:nvSpPr>
            <p:cNvPr id="127" name="모서리가 둥근 직사각형 126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4" name="모서리가 둥근 직사각형 833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7" name="모서리가 둥근 직사각형 836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8" name="모서리가 둥근 직사각형 837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4" name="모서리가 둥근 직사각형 843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5" name="모서리가 둥근 직사각형 844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2" name="모서리가 둥근 직사각형 841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3" name="모서리가 둥근 직사각형 842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9" name="모서리가 둥근 직사각형 858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0" name="모서리가 둥근 직사각형 859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7" name="모서리가 둥근 직사각형 856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8" name="모서리가 둥근 직사각형 857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3" name="모서리가 둥근 직사각형 852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4" name="모서리가 둥근 직사각형 853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1" name="모서리가 둥근 직사각형 850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2" name="모서리가 둥근 직사각형 851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30" name="그룹 929"/>
          <p:cNvGrpSpPr/>
          <p:nvPr/>
        </p:nvGrpSpPr>
        <p:grpSpPr>
          <a:xfrm>
            <a:off x="7375672" y="989944"/>
            <a:ext cx="1248301" cy="1248300"/>
            <a:chOff x="5032314" y="875479"/>
            <a:chExt cx="1084192" cy="1084191"/>
          </a:xfrm>
        </p:grpSpPr>
        <p:sp>
          <p:nvSpPr>
            <p:cNvPr id="931" name="모서리가 둥근 직사각형 930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2" name="모서리가 둥근 직사각형 931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3" name="모서리가 둥근 직사각형 932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4" name="모서리가 둥근 직사각형 933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5" name="모서리가 둥근 직사각형 934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6" name="모서리가 둥근 직사각형 935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7" name="모서리가 둥근 직사각형 936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8" name="모서리가 둥근 직사각형 937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9" name="모서리가 둥근 직사각형 938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0" name="모서리가 둥근 직사각형 939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1" name="모서리가 둥근 직사각형 940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2" name="모서리가 둥근 직사각형 941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3" name="모서리가 둥근 직사각형 942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4" name="모서리가 둥근 직사각형 943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5" name="모서리가 둥근 직사각형 944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6" name="모서리가 둥근 직사각형 945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47" name="그룹 946"/>
          <p:cNvGrpSpPr/>
          <p:nvPr/>
        </p:nvGrpSpPr>
        <p:grpSpPr>
          <a:xfrm rot="1800000">
            <a:off x="3094534" y="1580882"/>
            <a:ext cx="488479" cy="488478"/>
            <a:chOff x="5032314" y="875479"/>
            <a:chExt cx="1084192" cy="1084191"/>
          </a:xfrm>
        </p:grpSpPr>
        <p:sp>
          <p:nvSpPr>
            <p:cNvPr id="948" name="모서리가 둥근 직사각형 947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9" name="모서리가 둥근 직사각형 948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0" name="모서리가 둥근 직사각형 949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1" name="모서리가 둥근 직사각형 950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2" name="모서리가 둥근 직사각형 951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3" name="모서리가 둥근 직사각형 952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4" name="모서리가 둥근 직사각형 953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5" name="모서리가 둥근 직사각형 954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6" name="모서리가 둥근 직사각형 955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7" name="모서리가 둥근 직사각형 956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8" name="모서리가 둥근 직사각형 957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9" name="모서리가 둥근 직사각형 958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0" name="모서리가 둥근 직사각형 959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1" name="모서리가 둥근 직사각형 960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2" name="모서리가 둥근 직사각형 961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3" name="모서리가 둥근 직사각형 962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64" name="그룹 963"/>
          <p:cNvGrpSpPr/>
          <p:nvPr/>
        </p:nvGrpSpPr>
        <p:grpSpPr>
          <a:xfrm>
            <a:off x="850999" y="2725632"/>
            <a:ext cx="786367" cy="786366"/>
            <a:chOff x="5032314" y="875479"/>
            <a:chExt cx="1084192" cy="1084191"/>
          </a:xfrm>
        </p:grpSpPr>
        <p:sp>
          <p:nvSpPr>
            <p:cNvPr id="965" name="모서리가 둥근 직사각형 964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6" name="모서리가 둥근 직사각형 965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7" name="모서리가 둥근 직사각형 966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8" name="모서리가 둥근 직사각형 967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9" name="모서리가 둥근 직사각형 968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0" name="모서리가 둥근 직사각형 969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1" name="모서리가 둥근 직사각형 970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2" name="모서리가 둥근 직사각형 971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3" name="모서리가 둥근 직사각형 972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4" name="모서리가 둥근 직사각형 973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5" name="모서리가 둥근 직사각형 974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6" name="모서리가 둥근 직사각형 975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7" name="모서리가 둥근 직사각형 976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8" name="모서리가 둥근 직사각형 977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9" name="모서리가 둥근 직사각형 978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0" name="모서리가 둥근 직사각형 979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15" name="그룹 1014"/>
          <p:cNvGrpSpPr/>
          <p:nvPr/>
        </p:nvGrpSpPr>
        <p:grpSpPr>
          <a:xfrm rot="900000">
            <a:off x="6337052" y="614718"/>
            <a:ext cx="786367" cy="786366"/>
            <a:chOff x="5032314" y="875479"/>
            <a:chExt cx="1084192" cy="1084191"/>
          </a:xfrm>
        </p:grpSpPr>
        <p:sp>
          <p:nvSpPr>
            <p:cNvPr id="1016" name="모서리가 둥근 직사각형 1015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7" name="모서리가 둥근 직사각형 1016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8" name="모서리가 둥근 직사각형 1017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9" name="모서리가 둥근 직사각형 1018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0" name="모서리가 둥근 직사각형 1019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1" name="모서리가 둥근 직사각형 1020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2" name="모서리가 둥근 직사각형 1021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3" name="모서리가 둥근 직사각형 1022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4" name="모서리가 둥근 직사각형 1023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5" name="모서리가 둥근 직사각형 1024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6" name="모서리가 둥근 직사각형 1025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7" name="모서리가 둥근 직사각형 1026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8" name="모서리가 둥근 직사각형 1027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9" name="모서리가 둥근 직사각형 1028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0" name="모서리가 둥근 직사각형 1029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1" name="모서리가 둥근 직사각형 1030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1" name="TextBox 390">
            <a:extLst>
              <a:ext uri="{FF2B5EF4-FFF2-40B4-BE49-F238E27FC236}">
                <a16:creationId xmlns:a16="http://schemas.microsoft.com/office/drawing/2014/main" id="{C31BDA19-4A7F-E9A3-BB6A-EDE710C7EB9B}"/>
              </a:ext>
            </a:extLst>
          </p:cNvPr>
          <p:cNvSpPr txBox="1"/>
          <p:nvPr/>
        </p:nvSpPr>
        <p:spPr>
          <a:xfrm>
            <a:off x="2817221" y="2324394"/>
            <a:ext cx="346844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700" dirty="0" err="1">
                <a:solidFill>
                  <a:srgbClr val="FF505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기술스택</a:t>
            </a:r>
            <a:endParaRPr lang="en-US" altLang="ko-KR" sz="3700" dirty="0">
              <a:solidFill>
                <a:srgbClr val="FF505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grpSp>
        <p:nvGrpSpPr>
          <p:cNvPr id="392" name="그룹 391">
            <a:extLst>
              <a:ext uri="{FF2B5EF4-FFF2-40B4-BE49-F238E27FC236}">
                <a16:creationId xmlns:a16="http://schemas.microsoft.com/office/drawing/2014/main" id="{E32F1C5F-0900-669D-2B4C-6B332924B89A}"/>
              </a:ext>
            </a:extLst>
          </p:cNvPr>
          <p:cNvGrpSpPr/>
          <p:nvPr/>
        </p:nvGrpSpPr>
        <p:grpSpPr>
          <a:xfrm>
            <a:off x="6732240" y="2897463"/>
            <a:ext cx="2237396" cy="2237396"/>
            <a:chOff x="5323501" y="1287925"/>
            <a:chExt cx="3631059" cy="3631059"/>
          </a:xfrm>
          <a:solidFill>
            <a:srgbClr val="FFC6B1"/>
          </a:solidFill>
        </p:grpSpPr>
        <p:grpSp>
          <p:nvGrpSpPr>
            <p:cNvPr id="393" name="그룹 392">
              <a:extLst>
                <a:ext uri="{FF2B5EF4-FFF2-40B4-BE49-F238E27FC236}">
                  <a16:creationId xmlns:a16="http://schemas.microsoft.com/office/drawing/2014/main" id="{3E6BA498-BC62-18C9-2EC1-5EFAC24A6785}"/>
                </a:ext>
              </a:extLst>
            </p:cNvPr>
            <p:cNvGrpSpPr/>
            <p:nvPr/>
          </p:nvGrpSpPr>
          <p:grpSpPr>
            <a:xfrm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401" name="그룹 400">
                <a:extLst>
                  <a:ext uri="{FF2B5EF4-FFF2-40B4-BE49-F238E27FC236}">
                    <a16:creationId xmlns:a16="http://schemas.microsoft.com/office/drawing/2014/main" id="{5E6A28EA-AAF0-2589-ACB1-61952D975440}"/>
                  </a:ext>
                </a:extLst>
              </p:cNvPr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05" name="타원 404">
                  <a:extLst>
                    <a:ext uri="{FF2B5EF4-FFF2-40B4-BE49-F238E27FC236}">
                      <a16:creationId xmlns:a16="http://schemas.microsoft.com/office/drawing/2014/main" id="{B84A4554-6285-D3F5-F8A8-6B425310FBD0}"/>
                    </a:ext>
                  </a:extLst>
                </p:cNvPr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6" name="타원 405">
                  <a:extLst>
                    <a:ext uri="{FF2B5EF4-FFF2-40B4-BE49-F238E27FC236}">
                      <a16:creationId xmlns:a16="http://schemas.microsoft.com/office/drawing/2014/main" id="{B80F3DC4-BC3F-5BB8-3F9E-ED3BD0EF9070}"/>
                    </a:ext>
                  </a:extLst>
                </p:cNvPr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02" name="그룹 401">
                <a:extLst>
                  <a:ext uri="{FF2B5EF4-FFF2-40B4-BE49-F238E27FC236}">
                    <a16:creationId xmlns:a16="http://schemas.microsoft.com/office/drawing/2014/main" id="{12E2765C-7CC3-1EFD-889A-147953EE666B}"/>
                  </a:ext>
                </a:extLst>
              </p:cNvPr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03" name="타원 402">
                  <a:extLst>
                    <a:ext uri="{FF2B5EF4-FFF2-40B4-BE49-F238E27FC236}">
                      <a16:creationId xmlns:a16="http://schemas.microsoft.com/office/drawing/2014/main" id="{28AD03FA-58AD-9339-6B13-66D91AD5C34C}"/>
                    </a:ext>
                  </a:extLst>
                </p:cNvPr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4" name="타원 403">
                  <a:extLst>
                    <a:ext uri="{FF2B5EF4-FFF2-40B4-BE49-F238E27FC236}">
                      <a16:creationId xmlns:a16="http://schemas.microsoft.com/office/drawing/2014/main" id="{438DB8F0-9B7D-AC8D-5AD8-B776C97652BD}"/>
                    </a:ext>
                  </a:extLst>
                </p:cNvPr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94" name="그룹 393">
              <a:extLst>
                <a:ext uri="{FF2B5EF4-FFF2-40B4-BE49-F238E27FC236}">
                  <a16:creationId xmlns:a16="http://schemas.microsoft.com/office/drawing/2014/main" id="{7C0349B4-524E-B91F-3483-83962B760BB7}"/>
                </a:ext>
              </a:extLst>
            </p:cNvPr>
            <p:cNvGrpSpPr/>
            <p:nvPr/>
          </p:nvGrpSpPr>
          <p:grpSpPr>
            <a:xfrm rot="2700000"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395" name="그룹 394">
                <a:extLst>
                  <a:ext uri="{FF2B5EF4-FFF2-40B4-BE49-F238E27FC236}">
                    <a16:creationId xmlns:a16="http://schemas.microsoft.com/office/drawing/2014/main" id="{9DF3926F-A421-86C2-43A3-2B7E393F6FB0}"/>
                  </a:ext>
                </a:extLst>
              </p:cNvPr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399" name="타원 398">
                  <a:extLst>
                    <a:ext uri="{FF2B5EF4-FFF2-40B4-BE49-F238E27FC236}">
                      <a16:creationId xmlns:a16="http://schemas.microsoft.com/office/drawing/2014/main" id="{944B069B-9C25-7833-E107-7789D6786E40}"/>
                    </a:ext>
                  </a:extLst>
                </p:cNvPr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0" name="타원 399">
                  <a:extLst>
                    <a:ext uri="{FF2B5EF4-FFF2-40B4-BE49-F238E27FC236}">
                      <a16:creationId xmlns:a16="http://schemas.microsoft.com/office/drawing/2014/main" id="{EDCB4594-13F5-AB2B-D52D-927429D6D79A}"/>
                    </a:ext>
                  </a:extLst>
                </p:cNvPr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96" name="그룹 395">
                <a:extLst>
                  <a:ext uri="{FF2B5EF4-FFF2-40B4-BE49-F238E27FC236}">
                    <a16:creationId xmlns:a16="http://schemas.microsoft.com/office/drawing/2014/main" id="{D774EBF6-0B8D-E6C0-880E-49F5F876F6D7}"/>
                  </a:ext>
                </a:extLst>
              </p:cNvPr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397" name="타원 396">
                  <a:extLst>
                    <a:ext uri="{FF2B5EF4-FFF2-40B4-BE49-F238E27FC236}">
                      <a16:creationId xmlns:a16="http://schemas.microsoft.com/office/drawing/2014/main" id="{5C305980-E1AA-E91B-5641-E35E51E295DA}"/>
                    </a:ext>
                  </a:extLst>
                </p:cNvPr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8" name="타원 397">
                  <a:extLst>
                    <a:ext uri="{FF2B5EF4-FFF2-40B4-BE49-F238E27FC236}">
                      <a16:creationId xmlns:a16="http://schemas.microsoft.com/office/drawing/2014/main" id="{9E016E83-85D7-1DAB-28B1-561EF7252E7B}"/>
                    </a:ext>
                  </a:extLst>
                </p:cNvPr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407" name="그룹 406">
            <a:extLst>
              <a:ext uri="{FF2B5EF4-FFF2-40B4-BE49-F238E27FC236}">
                <a16:creationId xmlns:a16="http://schemas.microsoft.com/office/drawing/2014/main" id="{E2444789-C712-356E-16A0-1AF7EE615CC2}"/>
              </a:ext>
            </a:extLst>
          </p:cNvPr>
          <p:cNvGrpSpPr/>
          <p:nvPr/>
        </p:nvGrpSpPr>
        <p:grpSpPr>
          <a:xfrm>
            <a:off x="6837413" y="3001831"/>
            <a:ext cx="2028658" cy="2028659"/>
            <a:chOff x="4780095" y="60688"/>
            <a:chExt cx="3292300" cy="3292300"/>
          </a:xfrm>
        </p:grpSpPr>
        <p:grpSp>
          <p:nvGrpSpPr>
            <p:cNvPr id="408" name="그룹 407">
              <a:extLst>
                <a:ext uri="{FF2B5EF4-FFF2-40B4-BE49-F238E27FC236}">
                  <a16:creationId xmlns:a16="http://schemas.microsoft.com/office/drawing/2014/main" id="{BC4E28D2-D2ED-2548-D3C9-5A137FB7A637}"/>
                </a:ext>
              </a:extLst>
            </p:cNvPr>
            <p:cNvGrpSpPr/>
            <p:nvPr/>
          </p:nvGrpSpPr>
          <p:grpSpPr>
            <a:xfrm>
              <a:off x="4864098" y="145994"/>
              <a:ext cx="3124295" cy="3121688"/>
              <a:chOff x="4158982" y="463004"/>
              <a:chExt cx="2738593" cy="2736308"/>
            </a:xfrm>
          </p:grpSpPr>
          <p:grpSp>
            <p:nvGrpSpPr>
              <p:cNvPr id="412" name="그룹 411">
                <a:extLst>
                  <a:ext uri="{FF2B5EF4-FFF2-40B4-BE49-F238E27FC236}">
                    <a16:creationId xmlns:a16="http://schemas.microsoft.com/office/drawing/2014/main" id="{95B10A85-1A64-ED54-6A87-07C41250B1BE}"/>
                  </a:ext>
                </a:extLst>
              </p:cNvPr>
              <p:cNvGrpSpPr/>
              <p:nvPr/>
            </p:nvGrpSpPr>
            <p:grpSpPr>
              <a:xfrm>
                <a:off x="4161270" y="463006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420" name="그룹 419">
                  <a:extLst>
                    <a:ext uri="{FF2B5EF4-FFF2-40B4-BE49-F238E27FC236}">
                      <a16:creationId xmlns:a16="http://schemas.microsoft.com/office/drawing/2014/main" id="{D16454AB-CCA6-C0FD-656E-4C1CE0FFC6AE}"/>
                    </a:ext>
                  </a:extLst>
                </p:cNvPr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424" name="모서리가 둥근 직사각형 849">
                    <a:extLst>
                      <a:ext uri="{FF2B5EF4-FFF2-40B4-BE49-F238E27FC236}">
                        <a16:creationId xmlns:a16="http://schemas.microsoft.com/office/drawing/2014/main" id="{DC60A188-678B-419C-E5D0-08C345B262A0}"/>
                      </a:ext>
                    </a:extLst>
                  </p:cNvPr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5" name="모서리가 둥근 직사각형 854">
                    <a:extLst>
                      <a:ext uri="{FF2B5EF4-FFF2-40B4-BE49-F238E27FC236}">
                        <a16:creationId xmlns:a16="http://schemas.microsoft.com/office/drawing/2014/main" id="{366FA350-F5CE-078F-0DBD-E59D6E242E4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21" name="그룹 420">
                  <a:extLst>
                    <a:ext uri="{FF2B5EF4-FFF2-40B4-BE49-F238E27FC236}">
                      <a16:creationId xmlns:a16="http://schemas.microsoft.com/office/drawing/2014/main" id="{E1A9296D-99FA-C685-0F11-E0BD50E2C66A}"/>
                    </a:ext>
                  </a:extLst>
                </p:cNvPr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422" name="모서리가 둥근 직사각형 847">
                    <a:extLst>
                      <a:ext uri="{FF2B5EF4-FFF2-40B4-BE49-F238E27FC236}">
                        <a16:creationId xmlns:a16="http://schemas.microsoft.com/office/drawing/2014/main" id="{26791F5E-C355-1687-6DDE-7CA82C59A747}"/>
                      </a:ext>
                    </a:extLst>
                  </p:cNvPr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3" name="모서리가 둥근 직사각형 848">
                    <a:extLst>
                      <a:ext uri="{FF2B5EF4-FFF2-40B4-BE49-F238E27FC236}">
                        <a16:creationId xmlns:a16="http://schemas.microsoft.com/office/drawing/2014/main" id="{9CEE0443-D5C2-7C33-3392-612DA76FFAA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413" name="그룹 412">
                <a:extLst>
                  <a:ext uri="{FF2B5EF4-FFF2-40B4-BE49-F238E27FC236}">
                    <a16:creationId xmlns:a16="http://schemas.microsoft.com/office/drawing/2014/main" id="{2E1DD3CC-9F52-5EE0-BAD5-19098C798D4C}"/>
                  </a:ext>
                </a:extLst>
              </p:cNvPr>
              <p:cNvGrpSpPr/>
              <p:nvPr/>
            </p:nvGrpSpPr>
            <p:grpSpPr>
              <a:xfrm rot="1380155">
                <a:off x="4158982" y="463004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414" name="그룹 413">
                  <a:extLst>
                    <a:ext uri="{FF2B5EF4-FFF2-40B4-BE49-F238E27FC236}">
                      <a16:creationId xmlns:a16="http://schemas.microsoft.com/office/drawing/2014/main" id="{1A1F3333-B578-B863-9489-FDE78A5EEB3B}"/>
                    </a:ext>
                  </a:extLst>
                </p:cNvPr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418" name="모서리가 둥근 직사각형 839">
                    <a:extLst>
                      <a:ext uri="{FF2B5EF4-FFF2-40B4-BE49-F238E27FC236}">
                        <a16:creationId xmlns:a16="http://schemas.microsoft.com/office/drawing/2014/main" id="{1C08E521-1FBA-F5EC-BEAE-586B549035E3}"/>
                      </a:ext>
                    </a:extLst>
                  </p:cNvPr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9" name="모서리가 둥근 직사각형 840">
                    <a:extLst>
                      <a:ext uri="{FF2B5EF4-FFF2-40B4-BE49-F238E27FC236}">
                        <a16:creationId xmlns:a16="http://schemas.microsoft.com/office/drawing/2014/main" id="{86A16002-0FA5-B1AF-D6CD-61063A1BE5B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15" name="그룹 414">
                  <a:extLst>
                    <a:ext uri="{FF2B5EF4-FFF2-40B4-BE49-F238E27FC236}">
                      <a16:creationId xmlns:a16="http://schemas.microsoft.com/office/drawing/2014/main" id="{3E9F0EC9-EB90-1C08-3238-04D1653B51E9}"/>
                    </a:ext>
                  </a:extLst>
                </p:cNvPr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416" name="모서리가 둥근 직사각형 835">
                    <a:extLst>
                      <a:ext uri="{FF2B5EF4-FFF2-40B4-BE49-F238E27FC236}">
                        <a16:creationId xmlns:a16="http://schemas.microsoft.com/office/drawing/2014/main" id="{B67F7A7E-B237-B97F-A42C-D3C01ACEB94A}"/>
                      </a:ext>
                    </a:extLst>
                  </p:cNvPr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7" name="모서리가 둥근 직사각형 838">
                    <a:extLst>
                      <a:ext uri="{FF2B5EF4-FFF2-40B4-BE49-F238E27FC236}">
                        <a16:creationId xmlns:a16="http://schemas.microsoft.com/office/drawing/2014/main" id="{5D792C84-04BC-7E5B-381E-0DDEB2C2D40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409" name="타원 408">
              <a:extLst>
                <a:ext uri="{FF2B5EF4-FFF2-40B4-BE49-F238E27FC236}">
                  <a16:creationId xmlns:a16="http://schemas.microsoft.com/office/drawing/2014/main" id="{57D8B1ED-923C-0615-B31E-0F5C957BE2DD}"/>
                </a:ext>
              </a:extLst>
            </p:cNvPr>
            <p:cNvSpPr/>
            <p:nvPr/>
          </p:nvSpPr>
          <p:spPr>
            <a:xfrm>
              <a:off x="5108867" y="389460"/>
              <a:ext cx="2634756" cy="2634756"/>
            </a:xfrm>
            <a:prstGeom prst="ellipse">
              <a:avLst/>
            </a:prstGeom>
            <a:noFill/>
            <a:ln w="19050">
              <a:solidFill>
                <a:srgbClr val="FF5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0" name="타원 409">
              <a:extLst>
                <a:ext uri="{FF2B5EF4-FFF2-40B4-BE49-F238E27FC236}">
                  <a16:creationId xmlns:a16="http://schemas.microsoft.com/office/drawing/2014/main" id="{FF03092F-84FA-CF10-9784-9AE2C2A2B8FC}"/>
                </a:ext>
              </a:extLst>
            </p:cNvPr>
            <p:cNvSpPr/>
            <p:nvPr/>
          </p:nvSpPr>
          <p:spPr>
            <a:xfrm>
              <a:off x="4780095" y="60688"/>
              <a:ext cx="3292300" cy="3292300"/>
            </a:xfrm>
            <a:prstGeom prst="ellipse">
              <a:avLst/>
            </a:prstGeom>
            <a:noFill/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1" name="타원 410">
              <a:extLst>
                <a:ext uri="{FF2B5EF4-FFF2-40B4-BE49-F238E27FC236}">
                  <a16:creationId xmlns:a16="http://schemas.microsoft.com/office/drawing/2014/main" id="{D8640629-9D22-D5C0-90CD-6F184278E7E4}"/>
                </a:ext>
              </a:extLst>
            </p:cNvPr>
            <p:cNvSpPr/>
            <p:nvPr/>
          </p:nvSpPr>
          <p:spPr>
            <a:xfrm>
              <a:off x="4906478" y="187071"/>
              <a:ext cx="3039534" cy="3039534"/>
            </a:xfrm>
            <a:prstGeom prst="ellipse">
              <a:avLst/>
            </a:prstGeom>
            <a:noFill/>
            <a:ln w="571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6" name="그룹 425">
            <a:extLst>
              <a:ext uri="{FF2B5EF4-FFF2-40B4-BE49-F238E27FC236}">
                <a16:creationId xmlns:a16="http://schemas.microsoft.com/office/drawing/2014/main" id="{8671E331-FF33-D8E8-2145-1A4E83E553C8}"/>
              </a:ext>
            </a:extLst>
          </p:cNvPr>
          <p:cNvGrpSpPr/>
          <p:nvPr/>
        </p:nvGrpSpPr>
        <p:grpSpPr>
          <a:xfrm>
            <a:off x="7307231" y="3883050"/>
            <a:ext cx="1087420" cy="1566738"/>
            <a:chOff x="196386" y="2424925"/>
            <a:chExt cx="2108458" cy="3037836"/>
          </a:xfrm>
        </p:grpSpPr>
        <p:grpSp>
          <p:nvGrpSpPr>
            <p:cNvPr id="427" name="그룹 426">
              <a:extLst>
                <a:ext uri="{FF2B5EF4-FFF2-40B4-BE49-F238E27FC236}">
                  <a16:creationId xmlns:a16="http://schemas.microsoft.com/office/drawing/2014/main" id="{BD64BA58-9459-6911-B280-87DA7CA31EDE}"/>
                </a:ext>
              </a:extLst>
            </p:cNvPr>
            <p:cNvGrpSpPr/>
            <p:nvPr/>
          </p:nvGrpSpPr>
          <p:grpSpPr>
            <a:xfrm>
              <a:off x="196386" y="2424925"/>
              <a:ext cx="2108458" cy="3037836"/>
              <a:chOff x="5743314" y="2524757"/>
              <a:chExt cx="1764768" cy="2542652"/>
            </a:xfrm>
            <a:solidFill>
              <a:srgbClr val="FFC6B1"/>
            </a:solidFill>
          </p:grpSpPr>
          <p:grpSp>
            <p:nvGrpSpPr>
              <p:cNvPr id="431" name="그룹 430">
                <a:extLst>
                  <a:ext uri="{FF2B5EF4-FFF2-40B4-BE49-F238E27FC236}">
                    <a16:creationId xmlns:a16="http://schemas.microsoft.com/office/drawing/2014/main" id="{7E639530-7BEF-F700-A382-8852C258235C}"/>
                  </a:ext>
                </a:extLst>
              </p:cNvPr>
              <p:cNvGrpSpPr/>
              <p:nvPr/>
            </p:nvGrpSpPr>
            <p:grpSpPr>
              <a:xfrm>
                <a:off x="6224136" y="2524757"/>
                <a:ext cx="803124" cy="2487866"/>
                <a:chOff x="6224133" y="2102160"/>
                <a:chExt cx="803124" cy="2487866"/>
              </a:xfrm>
              <a:grpFill/>
            </p:grpSpPr>
            <p:grpSp>
              <p:nvGrpSpPr>
                <p:cNvPr id="434" name="그룹 433">
                  <a:extLst>
                    <a:ext uri="{FF2B5EF4-FFF2-40B4-BE49-F238E27FC236}">
                      <a16:creationId xmlns:a16="http://schemas.microsoft.com/office/drawing/2014/main" id="{D40BEC14-0A1D-4A85-E1AD-1F338192FDDD}"/>
                    </a:ext>
                  </a:extLst>
                </p:cNvPr>
                <p:cNvGrpSpPr/>
                <p:nvPr/>
              </p:nvGrpSpPr>
              <p:grpSpPr>
                <a:xfrm>
                  <a:off x="6224133" y="2264672"/>
                  <a:ext cx="803124" cy="2325354"/>
                  <a:chOff x="6425915" y="2650998"/>
                  <a:chExt cx="803124" cy="2325354"/>
                </a:xfrm>
                <a:grpFill/>
              </p:grpSpPr>
              <p:sp>
                <p:nvSpPr>
                  <p:cNvPr id="436" name="양쪽 모서리가 둥근 사각형 869">
                    <a:extLst>
                      <a:ext uri="{FF2B5EF4-FFF2-40B4-BE49-F238E27FC236}">
                        <a16:creationId xmlns:a16="http://schemas.microsoft.com/office/drawing/2014/main" id="{6EB15D95-154A-920A-9888-503D2F820D8C}"/>
                      </a:ext>
                    </a:extLst>
                  </p:cNvPr>
                  <p:cNvSpPr/>
                  <p:nvPr/>
                </p:nvSpPr>
                <p:spPr>
                  <a:xfrm rot="1052569">
                    <a:off x="6425915" y="2650998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7" name="양쪽 모서리가 둥근 사각형 870">
                    <a:extLst>
                      <a:ext uri="{FF2B5EF4-FFF2-40B4-BE49-F238E27FC236}">
                        <a16:creationId xmlns:a16="http://schemas.microsoft.com/office/drawing/2014/main" id="{B69A5123-7FBB-CCFD-CD75-A27B4ED97AEE}"/>
                      </a:ext>
                    </a:extLst>
                  </p:cNvPr>
                  <p:cNvSpPr/>
                  <p:nvPr/>
                </p:nvSpPr>
                <p:spPr>
                  <a:xfrm rot="20547431" flipH="1">
                    <a:off x="7079207" y="2650999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435" name="타원 434">
                  <a:extLst>
                    <a:ext uri="{FF2B5EF4-FFF2-40B4-BE49-F238E27FC236}">
                      <a16:creationId xmlns:a16="http://schemas.microsoft.com/office/drawing/2014/main" id="{2AC82096-A8CE-B9BD-18A0-3EC0C03E30BB}"/>
                    </a:ext>
                  </a:extLst>
                </p:cNvPr>
                <p:cNvSpPr/>
                <p:nvPr/>
              </p:nvSpPr>
              <p:spPr>
                <a:xfrm>
                  <a:off x="6410976" y="2102160"/>
                  <a:ext cx="432048" cy="432048"/>
                </a:xfrm>
                <a:prstGeom prst="ellipse">
                  <a:avLst/>
                </a:prstGeom>
                <a:grpFill/>
                <a:ln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2" name="직사각형 431">
                <a:extLst>
                  <a:ext uri="{FF2B5EF4-FFF2-40B4-BE49-F238E27FC236}">
                    <a16:creationId xmlns:a16="http://schemas.microsoft.com/office/drawing/2014/main" id="{6C7B67B2-D0EC-A6BE-8CAB-9FA206BA2E50}"/>
                  </a:ext>
                </a:extLst>
              </p:cNvPr>
              <p:cNvSpPr/>
              <p:nvPr/>
            </p:nvSpPr>
            <p:spPr>
              <a:xfrm>
                <a:off x="5797606" y="4909123"/>
                <a:ext cx="1656184" cy="72008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3" name="양쪽 모서리가 둥근 사각형 866">
                <a:extLst>
                  <a:ext uri="{FF2B5EF4-FFF2-40B4-BE49-F238E27FC236}">
                    <a16:creationId xmlns:a16="http://schemas.microsoft.com/office/drawing/2014/main" id="{0413B256-87B1-BB71-915E-92B79F6B3F06}"/>
                  </a:ext>
                </a:extLst>
              </p:cNvPr>
              <p:cNvSpPr/>
              <p:nvPr/>
            </p:nvSpPr>
            <p:spPr>
              <a:xfrm>
                <a:off x="5743314" y="4953406"/>
                <a:ext cx="1764768" cy="11400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28" name="그룹 427">
              <a:extLst>
                <a:ext uri="{FF2B5EF4-FFF2-40B4-BE49-F238E27FC236}">
                  <a16:creationId xmlns:a16="http://schemas.microsoft.com/office/drawing/2014/main" id="{A531E1AB-FBC7-374D-6EDF-F6AFE1E541BA}"/>
                </a:ext>
              </a:extLst>
            </p:cNvPr>
            <p:cNvGrpSpPr/>
            <p:nvPr/>
          </p:nvGrpSpPr>
          <p:grpSpPr>
            <a:xfrm>
              <a:off x="1019866" y="2449153"/>
              <a:ext cx="467730" cy="467730"/>
              <a:chOff x="1019866" y="2449153"/>
              <a:chExt cx="467730" cy="467730"/>
            </a:xfrm>
          </p:grpSpPr>
          <p:sp>
            <p:nvSpPr>
              <p:cNvPr id="429" name="포인트가 6개인 별 862">
                <a:extLst>
                  <a:ext uri="{FF2B5EF4-FFF2-40B4-BE49-F238E27FC236}">
                    <a16:creationId xmlns:a16="http://schemas.microsoft.com/office/drawing/2014/main" id="{9A4DC266-ED1B-298A-0A45-7690CCD8F523}"/>
                  </a:ext>
                </a:extLst>
              </p:cNvPr>
              <p:cNvSpPr/>
              <p:nvPr/>
            </p:nvSpPr>
            <p:spPr>
              <a:xfrm>
                <a:off x="1019866" y="2449153"/>
                <a:ext cx="467730" cy="467730"/>
              </a:xfrm>
              <a:prstGeom prst="star6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0" name="타원 429">
                <a:extLst>
                  <a:ext uri="{FF2B5EF4-FFF2-40B4-BE49-F238E27FC236}">
                    <a16:creationId xmlns:a16="http://schemas.microsoft.com/office/drawing/2014/main" id="{59504236-3BE8-F024-4202-6D7BA16149D2}"/>
                  </a:ext>
                </a:extLst>
              </p:cNvPr>
              <p:cNvSpPr/>
              <p:nvPr/>
            </p:nvSpPr>
            <p:spPr>
              <a:xfrm>
                <a:off x="1131194" y="2560481"/>
                <a:ext cx="245075" cy="24507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38" name="그룹 437">
            <a:extLst>
              <a:ext uri="{FF2B5EF4-FFF2-40B4-BE49-F238E27FC236}">
                <a16:creationId xmlns:a16="http://schemas.microsoft.com/office/drawing/2014/main" id="{49A7DD21-1280-49DE-438E-29F33EC15646}"/>
              </a:ext>
            </a:extLst>
          </p:cNvPr>
          <p:cNvGrpSpPr/>
          <p:nvPr/>
        </p:nvGrpSpPr>
        <p:grpSpPr>
          <a:xfrm>
            <a:off x="7717827" y="3883049"/>
            <a:ext cx="266221" cy="266221"/>
            <a:chOff x="1146479" y="2577325"/>
            <a:chExt cx="516190" cy="516190"/>
          </a:xfrm>
        </p:grpSpPr>
        <p:sp>
          <p:nvSpPr>
            <p:cNvPr id="440" name="타원 439">
              <a:extLst>
                <a:ext uri="{FF2B5EF4-FFF2-40B4-BE49-F238E27FC236}">
                  <a16:creationId xmlns:a16="http://schemas.microsoft.com/office/drawing/2014/main" id="{1F33705F-3DEC-BCD4-C560-86DDB50A57A5}"/>
                </a:ext>
              </a:extLst>
            </p:cNvPr>
            <p:cNvSpPr/>
            <p:nvPr/>
          </p:nvSpPr>
          <p:spPr>
            <a:xfrm>
              <a:off x="1146479" y="2577325"/>
              <a:ext cx="516190" cy="516190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1" name="포인트가 6개인 별 873">
              <a:extLst>
                <a:ext uri="{FF2B5EF4-FFF2-40B4-BE49-F238E27FC236}">
                  <a16:creationId xmlns:a16="http://schemas.microsoft.com/office/drawing/2014/main" id="{3D6AFF72-10EF-BB67-DFC5-70B813F43E54}"/>
                </a:ext>
              </a:extLst>
            </p:cNvPr>
            <p:cNvSpPr/>
            <p:nvPr/>
          </p:nvSpPr>
          <p:spPr>
            <a:xfrm>
              <a:off x="1172266" y="2601553"/>
              <a:ext cx="467730" cy="467730"/>
            </a:xfrm>
            <a:prstGeom prst="star6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2" name="타원 441">
              <a:extLst>
                <a:ext uri="{FF2B5EF4-FFF2-40B4-BE49-F238E27FC236}">
                  <a16:creationId xmlns:a16="http://schemas.microsoft.com/office/drawing/2014/main" id="{06FD67A0-55FD-C40B-24A6-02DBFB8E69F2}"/>
                </a:ext>
              </a:extLst>
            </p:cNvPr>
            <p:cNvSpPr/>
            <p:nvPr/>
          </p:nvSpPr>
          <p:spPr>
            <a:xfrm>
              <a:off x="1283594" y="2712881"/>
              <a:ext cx="245075" cy="245075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3" name="이중 물결 13">
            <a:extLst>
              <a:ext uri="{FF2B5EF4-FFF2-40B4-BE49-F238E27FC236}">
                <a16:creationId xmlns:a16="http://schemas.microsoft.com/office/drawing/2014/main" id="{BDB6B101-A72D-C377-0C43-2FA937BF22F9}"/>
              </a:ext>
            </a:extLst>
          </p:cNvPr>
          <p:cNvSpPr/>
          <p:nvPr/>
        </p:nvSpPr>
        <p:spPr>
          <a:xfrm>
            <a:off x="3429630" y="3211323"/>
            <a:ext cx="451433" cy="193702"/>
          </a:xfrm>
          <a:custGeom>
            <a:avLst/>
            <a:gdLst>
              <a:gd name="connsiteX0" fmla="*/ 0 w 686345"/>
              <a:gd name="connsiteY0" fmla="*/ 18493 h 295895"/>
              <a:gd name="connsiteX1" fmla="*/ 343173 w 686345"/>
              <a:gd name="connsiteY1" fmla="*/ 18493 h 295895"/>
              <a:gd name="connsiteX2" fmla="*/ 686345 w 686345"/>
              <a:gd name="connsiteY2" fmla="*/ 18493 h 295895"/>
              <a:gd name="connsiteX3" fmla="*/ 686345 w 686345"/>
              <a:gd name="connsiteY3" fmla="*/ 277402 h 295895"/>
              <a:gd name="connsiteX4" fmla="*/ 343173 w 686345"/>
              <a:gd name="connsiteY4" fmla="*/ 277402 h 295895"/>
              <a:gd name="connsiteX5" fmla="*/ 0 w 686345"/>
              <a:gd name="connsiteY5" fmla="*/ 277402 h 295895"/>
              <a:gd name="connsiteX6" fmla="*/ 0 w 686345"/>
              <a:gd name="connsiteY6" fmla="*/ 18493 h 295895"/>
              <a:gd name="connsiteX0" fmla="*/ 0 w 686345"/>
              <a:gd name="connsiteY0" fmla="*/ 17795 h 294498"/>
              <a:gd name="connsiteX1" fmla="*/ 343173 w 686345"/>
              <a:gd name="connsiteY1" fmla="*/ 17795 h 294498"/>
              <a:gd name="connsiteX2" fmla="*/ 686345 w 686345"/>
              <a:gd name="connsiteY2" fmla="*/ 17795 h 294498"/>
              <a:gd name="connsiteX3" fmla="*/ 567283 w 686345"/>
              <a:gd name="connsiteY3" fmla="*/ 214792 h 294498"/>
              <a:gd name="connsiteX4" fmla="*/ 343173 w 686345"/>
              <a:gd name="connsiteY4" fmla="*/ 276704 h 294498"/>
              <a:gd name="connsiteX5" fmla="*/ 0 w 686345"/>
              <a:gd name="connsiteY5" fmla="*/ 276704 h 294498"/>
              <a:gd name="connsiteX6" fmla="*/ 0 w 686345"/>
              <a:gd name="connsiteY6" fmla="*/ 17795 h 294498"/>
              <a:gd name="connsiteX0" fmla="*/ 0 w 686345"/>
              <a:gd name="connsiteY0" fmla="*/ 17795 h 294498"/>
              <a:gd name="connsiteX1" fmla="*/ 343173 w 686345"/>
              <a:gd name="connsiteY1" fmla="*/ 17795 h 294498"/>
              <a:gd name="connsiteX2" fmla="*/ 686345 w 686345"/>
              <a:gd name="connsiteY2" fmla="*/ 17795 h 294498"/>
              <a:gd name="connsiteX3" fmla="*/ 567283 w 686345"/>
              <a:gd name="connsiteY3" fmla="*/ 214792 h 294498"/>
              <a:gd name="connsiteX4" fmla="*/ 343173 w 686345"/>
              <a:gd name="connsiteY4" fmla="*/ 276704 h 294498"/>
              <a:gd name="connsiteX5" fmla="*/ 0 w 686345"/>
              <a:gd name="connsiteY5" fmla="*/ 276704 h 294498"/>
              <a:gd name="connsiteX6" fmla="*/ 0 w 686345"/>
              <a:gd name="connsiteY6" fmla="*/ 17795 h 29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345" h="294498">
                <a:moveTo>
                  <a:pt x="0" y="17795"/>
                </a:moveTo>
                <a:cubicBezTo>
                  <a:pt x="114391" y="-43849"/>
                  <a:pt x="228782" y="79440"/>
                  <a:pt x="343173" y="17795"/>
                </a:cubicBezTo>
                <a:cubicBezTo>
                  <a:pt x="457563" y="-43849"/>
                  <a:pt x="571954" y="79440"/>
                  <a:pt x="686345" y="17795"/>
                </a:cubicBezTo>
                <a:cubicBezTo>
                  <a:pt x="686345" y="104098"/>
                  <a:pt x="681674" y="153148"/>
                  <a:pt x="567283" y="214792"/>
                </a:cubicBezTo>
                <a:cubicBezTo>
                  <a:pt x="452892" y="276436"/>
                  <a:pt x="457563" y="215059"/>
                  <a:pt x="343173" y="276704"/>
                </a:cubicBezTo>
                <a:cubicBezTo>
                  <a:pt x="228782" y="338348"/>
                  <a:pt x="114391" y="215059"/>
                  <a:pt x="0" y="276704"/>
                </a:cubicBezTo>
                <a:lnTo>
                  <a:pt x="0" y="17795"/>
                </a:lnTo>
                <a:close/>
              </a:path>
            </a:pathLst>
          </a:custGeom>
          <a:solidFill>
            <a:srgbClr val="FFC6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04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26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1" dur="200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43" dur="2000" fill="hold"/>
                                        <p:tgtEl>
                                          <p:spTgt spid="9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5" dur="28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1400" fill="hold"/>
                                        <p:tgtEl>
                                          <p:spTgt spid="9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400" tmFilter="0, 0; .2, .5; .8, .5; 1, 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700" autoRev="1" fill="hold"/>
                                        <p:tgtEl>
                                          <p:spTgt spid="10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900" tmFilter="0, 0; .2, .5; .8, .5; 1, 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450" autoRev="1" fill="hold"/>
                                        <p:tgtEl>
                                          <p:spTgt spid="9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500" tmFilter="0, 0; .2, .5; .8, .5; 1, 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750" autoRev="1" fill="hold"/>
                                        <p:tgtEl>
                                          <p:spTgt spid="9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100" tmFilter="0, 0; .2, .5; .8, .5; 1, 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550" autoRev="1" fill="hold"/>
                                        <p:tgtEl>
                                          <p:spTgt spid="1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500" tmFilter="0, 0; .2, .5; .8, .5; 1, 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750" autoRev="1" fill="hold"/>
                                        <p:tgtEl>
                                          <p:spTgt spid="9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4" dur="80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6" dur="10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13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1" grpId="0"/>
      <p:bldP spid="44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4F87F10-0D5B-FF6B-85C3-435365E9415C}"/>
              </a:ext>
            </a:extLst>
          </p:cNvPr>
          <p:cNvSpPr/>
          <p:nvPr/>
        </p:nvSpPr>
        <p:spPr>
          <a:xfrm>
            <a:off x="467544" y="-94828"/>
            <a:ext cx="8784976" cy="5638261"/>
          </a:xfrm>
          <a:prstGeom prst="roundRect">
            <a:avLst>
              <a:gd name="adj" fmla="val 0"/>
            </a:avLst>
          </a:prstGeom>
          <a:solidFill>
            <a:srgbClr val="FD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26534" y="3631586"/>
            <a:ext cx="5040560" cy="1890210"/>
          </a:xfrm>
          <a:prstGeom prst="rect">
            <a:avLst/>
          </a:prstGeom>
        </p:spPr>
      </p:pic>
      <p:grpSp>
        <p:nvGrpSpPr>
          <p:cNvPr id="876" name="그룹 875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877" name="직선 연결선 876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8" name="그룹 877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879" name="모서리가 둥근 직사각형 878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0" name="모서리가 둥근 직사각형 879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1" name="모서리가 둥근 직사각형 880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00206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4</a:t>
                </a:r>
                <a:endParaRPr lang="ko-KR" altLang="en-US" dirty="0">
                  <a:solidFill>
                    <a:srgbClr val="00206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FBFD8C65-4ACC-60F5-0953-E7CCF5850913}"/>
              </a:ext>
            </a:extLst>
          </p:cNvPr>
          <p:cNvSpPr txBox="1"/>
          <p:nvPr/>
        </p:nvSpPr>
        <p:spPr>
          <a:xfrm>
            <a:off x="899593" y="265212"/>
            <a:ext cx="16561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err="1">
                <a:solidFill>
                  <a:srgbClr val="00206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기술스택</a:t>
            </a:r>
            <a:endParaRPr lang="en-US" altLang="ko-KR" sz="1200" dirty="0">
              <a:solidFill>
                <a:srgbClr val="00206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549A9E-06C3-E0FE-9A3A-802C5A83D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077063"/>
            <a:ext cx="6006984" cy="41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AB801E-359A-5439-1A59-C161A6A32AC5}"/>
              </a:ext>
            </a:extLst>
          </p:cNvPr>
          <p:cNvSpPr txBox="1"/>
          <p:nvPr/>
        </p:nvSpPr>
        <p:spPr>
          <a:xfrm>
            <a:off x="2123728" y="409228"/>
            <a:ext cx="10801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rgbClr val="FF505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아키텍쳐</a:t>
            </a:r>
            <a:endParaRPr lang="ko-KR" altLang="en-US" sz="1500" dirty="0">
              <a:solidFill>
                <a:srgbClr val="FF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36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4F87F10-0D5B-FF6B-85C3-435365E9415C}"/>
              </a:ext>
            </a:extLst>
          </p:cNvPr>
          <p:cNvSpPr/>
          <p:nvPr/>
        </p:nvSpPr>
        <p:spPr>
          <a:xfrm>
            <a:off x="467544" y="-94828"/>
            <a:ext cx="8784976" cy="5638261"/>
          </a:xfrm>
          <a:prstGeom prst="roundRect">
            <a:avLst>
              <a:gd name="adj" fmla="val 0"/>
            </a:avLst>
          </a:prstGeom>
          <a:solidFill>
            <a:srgbClr val="FD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26534" y="3631586"/>
            <a:ext cx="5040560" cy="1890210"/>
          </a:xfrm>
          <a:prstGeom prst="rect">
            <a:avLst/>
          </a:prstGeom>
        </p:spPr>
      </p:pic>
      <p:grpSp>
        <p:nvGrpSpPr>
          <p:cNvPr id="876" name="그룹 875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877" name="직선 연결선 876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8" name="그룹 877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879" name="모서리가 둥근 직사각형 878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0" name="모서리가 둥근 직사각형 879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1" name="모서리가 둥근 직사각형 880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00206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4</a:t>
                </a:r>
                <a:endParaRPr lang="ko-KR" altLang="en-US" dirty="0">
                  <a:solidFill>
                    <a:srgbClr val="00206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FBFD8C65-4ACC-60F5-0953-E7CCF5850913}"/>
              </a:ext>
            </a:extLst>
          </p:cNvPr>
          <p:cNvSpPr txBox="1"/>
          <p:nvPr/>
        </p:nvSpPr>
        <p:spPr>
          <a:xfrm>
            <a:off x="899593" y="265212"/>
            <a:ext cx="16561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err="1">
                <a:solidFill>
                  <a:srgbClr val="00206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기술스택</a:t>
            </a:r>
            <a:endParaRPr lang="en-US" altLang="ko-KR" sz="1200" dirty="0">
              <a:solidFill>
                <a:srgbClr val="00206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AB801E-359A-5439-1A59-C161A6A32AC5}"/>
              </a:ext>
            </a:extLst>
          </p:cNvPr>
          <p:cNvSpPr txBox="1"/>
          <p:nvPr/>
        </p:nvSpPr>
        <p:spPr>
          <a:xfrm>
            <a:off x="2127186" y="409228"/>
            <a:ext cx="10801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Unity</a:t>
            </a:r>
            <a:endParaRPr lang="ko-KR" altLang="en-US" sz="1500" b="1" dirty="0">
              <a:solidFill>
                <a:srgbClr val="FF505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72FDFAD-2DF4-54F2-DA57-D75EDCE61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623814"/>
            <a:ext cx="2448272" cy="89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2E377A-E916-97E7-E4B9-1370DF2B67DC}"/>
              </a:ext>
            </a:extLst>
          </p:cNvPr>
          <p:cNvSpPr txBox="1"/>
          <p:nvPr/>
        </p:nvSpPr>
        <p:spPr>
          <a:xfrm>
            <a:off x="971599" y="3069894"/>
            <a:ext cx="3368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유니티 엔진 기반 게임</a:t>
            </a:r>
            <a:r>
              <a:rPr lang="en-US" altLang="ko-KR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BD7C149-7DBE-FC95-CE33-E569FCA79E43}"/>
              </a:ext>
            </a:extLst>
          </p:cNvPr>
          <p:cNvGrpSpPr/>
          <p:nvPr/>
        </p:nvGrpSpPr>
        <p:grpSpPr>
          <a:xfrm>
            <a:off x="6107190" y="3577580"/>
            <a:ext cx="2451964" cy="1585264"/>
            <a:chOff x="6107190" y="3577580"/>
            <a:chExt cx="2451964" cy="1585264"/>
          </a:xfrm>
        </p:grpSpPr>
        <p:pic>
          <p:nvPicPr>
            <p:cNvPr id="1030" name="Picture 6" descr="제페토가 블록체인에서 구현되면 어떨까? [Zepeto and Blockchain] | by Elin Park | CURG | Medium">
              <a:extLst>
                <a:ext uri="{FF2B5EF4-FFF2-40B4-BE49-F238E27FC236}">
                  <a16:creationId xmlns:a16="http://schemas.microsoft.com/office/drawing/2014/main" id="{0265F778-BE0E-153F-8FA2-0424D5F491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7190" y="3577580"/>
              <a:ext cx="2451964" cy="1194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D557D2C-735B-BEC1-1E8A-3FB51953A4F0}"/>
                </a:ext>
              </a:extLst>
            </p:cNvPr>
            <p:cNvSpPr txBox="1"/>
            <p:nvPr/>
          </p:nvSpPr>
          <p:spPr>
            <a:xfrm>
              <a:off x="6765994" y="4793512"/>
              <a:ext cx="10717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solidFill>
                    <a:srgbClr val="00206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제페토</a:t>
              </a:r>
              <a:endParaRPr lang="ko-KR" altLang="en-US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7121D52-A23D-BAB6-C29E-09EE0C1449DF}"/>
              </a:ext>
            </a:extLst>
          </p:cNvPr>
          <p:cNvGrpSpPr/>
          <p:nvPr/>
        </p:nvGrpSpPr>
        <p:grpSpPr>
          <a:xfrm>
            <a:off x="3673046" y="3563212"/>
            <a:ext cx="2172787" cy="1592656"/>
            <a:chOff x="3673046" y="3563212"/>
            <a:chExt cx="2172787" cy="1592656"/>
          </a:xfrm>
        </p:grpSpPr>
        <p:pic>
          <p:nvPicPr>
            <p:cNvPr id="1032" name="Picture 8" descr="2020 최고 인기 게임 '어몽 어스' , 스팀 PC방 입점 - 전자신문">
              <a:extLst>
                <a:ext uri="{FF2B5EF4-FFF2-40B4-BE49-F238E27FC236}">
                  <a16:creationId xmlns:a16="http://schemas.microsoft.com/office/drawing/2014/main" id="{61F105B1-410D-4F6D-B543-32D4E659CD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3046" y="3563212"/>
              <a:ext cx="2172787" cy="1223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D020C45-E4F6-E650-A2C6-5F3D668188A8}"/>
                </a:ext>
              </a:extLst>
            </p:cNvPr>
            <p:cNvSpPr txBox="1"/>
            <p:nvPr/>
          </p:nvSpPr>
          <p:spPr>
            <a:xfrm>
              <a:off x="4095934" y="4786536"/>
              <a:ext cx="1327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solidFill>
                    <a:srgbClr val="00206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어몽어스</a:t>
              </a:r>
              <a:endParaRPr lang="ko-KR" altLang="en-US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413183D-B208-B766-C60D-1A8D625B3402}"/>
              </a:ext>
            </a:extLst>
          </p:cNvPr>
          <p:cNvGrpSpPr/>
          <p:nvPr/>
        </p:nvGrpSpPr>
        <p:grpSpPr>
          <a:xfrm>
            <a:off x="1139098" y="3563212"/>
            <a:ext cx="2219760" cy="1617685"/>
            <a:chOff x="1139098" y="3563212"/>
            <a:chExt cx="2219760" cy="1617685"/>
          </a:xfrm>
        </p:grpSpPr>
        <p:pic>
          <p:nvPicPr>
            <p:cNvPr id="1036" name="Picture 12" descr="포켓몬 고`에 못지 않은 유니티 기반 동물 수집 게임은? - 매일경제">
              <a:extLst>
                <a:ext uri="{FF2B5EF4-FFF2-40B4-BE49-F238E27FC236}">
                  <a16:creationId xmlns:a16="http://schemas.microsoft.com/office/drawing/2014/main" id="{589C9F62-DAA0-CF54-4326-3FC1E9657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9098" y="3563212"/>
              <a:ext cx="2219760" cy="1250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3B7E3C0-A299-0922-2583-EF48C752A2DA}"/>
                </a:ext>
              </a:extLst>
            </p:cNvPr>
            <p:cNvSpPr txBox="1"/>
            <p:nvPr/>
          </p:nvSpPr>
          <p:spPr>
            <a:xfrm>
              <a:off x="1585473" y="4811565"/>
              <a:ext cx="1327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solidFill>
                    <a:srgbClr val="00206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포켓몬고</a:t>
              </a:r>
              <a:endParaRPr lang="ko-KR" altLang="en-US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3A725E8-23A6-0746-D63E-35871E29BD6B}"/>
              </a:ext>
            </a:extLst>
          </p:cNvPr>
          <p:cNvSpPr/>
          <p:nvPr/>
        </p:nvSpPr>
        <p:spPr>
          <a:xfrm>
            <a:off x="4947867" y="1201318"/>
            <a:ext cx="3240360" cy="1868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700"/>
              </a:lnSpc>
            </a:pPr>
            <a:r>
              <a:rPr lang="en-US" altLang="ko-KR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dirty="0">
                <a:solidFill>
                  <a:srgbClr val="002060"/>
                </a:solidFill>
                <a:highlight>
                  <a:srgbClr val="FF505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가장 대표적인 게임 엔진</a:t>
            </a:r>
          </a:p>
          <a:p>
            <a:pPr>
              <a:lnSpc>
                <a:spcPts val="2700"/>
              </a:lnSpc>
            </a:pPr>
            <a:r>
              <a:rPr lang="en-US" altLang="ko-KR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dirty="0">
                <a:solidFill>
                  <a:srgbClr val="002060"/>
                </a:solidFill>
                <a:highlight>
                  <a:srgbClr val="FF505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누구나 쉽게 배우고 쓸 수 있음</a:t>
            </a:r>
            <a:r>
              <a:rPr lang="en-US" altLang="ko-KR" dirty="0">
                <a:solidFill>
                  <a:srgbClr val="002060"/>
                </a:solidFill>
                <a:highlight>
                  <a:srgbClr val="FF505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lnSpc>
                <a:spcPts val="2700"/>
              </a:lnSpc>
            </a:pPr>
            <a:r>
              <a:rPr lang="en-US" altLang="ko-KR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언어는 </a:t>
            </a:r>
            <a:r>
              <a:rPr lang="en-US" altLang="ko-KR" dirty="0">
                <a:solidFill>
                  <a:srgbClr val="002060"/>
                </a:solidFill>
                <a:highlight>
                  <a:srgbClr val="FF505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C#</a:t>
            </a:r>
            <a:r>
              <a:rPr lang="ko-KR" altLang="en-US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사용</a:t>
            </a:r>
            <a:endParaRPr lang="en-US" altLang="ko-KR" dirty="0">
              <a:solidFill>
                <a:srgbClr val="00206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ts val="2300"/>
              </a:lnSpc>
            </a:pPr>
            <a:r>
              <a:rPr lang="en-US" altLang="ko-KR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dirty="0" err="1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언리얼</a:t>
            </a:r>
            <a:r>
              <a:rPr lang="ko-KR" altLang="en-US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엔진보다 그래픽 수준 </a:t>
            </a:r>
            <a:endParaRPr lang="en-US" altLang="ko-KR" dirty="0">
              <a:solidFill>
                <a:srgbClr val="00206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ts val="2300"/>
              </a:lnSpc>
            </a:pPr>
            <a:r>
              <a:rPr lang="ko-KR" altLang="en-US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떨어진다는 평이 있었으나</a:t>
            </a:r>
            <a:r>
              <a:rPr lang="en-US" altLang="ko-KR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최근엔 </a:t>
            </a:r>
            <a:endParaRPr lang="en-US" altLang="ko-KR" dirty="0">
              <a:solidFill>
                <a:srgbClr val="00206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ts val="2300"/>
              </a:lnSpc>
            </a:pPr>
            <a:r>
              <a:rPr lang="ko-KR" altLang="en-US" dirty="0">
                <a:solidFill>
                  <a:srgbClr val="002060"/>
                </a:solidFill>
                <a:highlight>
                  <a:srgbClr val="FF505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그래픽 수준이 많이 좋아졌단 평</a:t>
            </a:r>
            <a:r>
              <a:rPr lang="en-US" altLang="ko-KR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rgbClr val="00206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097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4F87F10-0D5B-FF6B-85C3-435365E941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2562" y="-116465"/>
            <a:ext cx="8784976" cy="6214325"/>
          </a:xfrm>
          <a:prstGeom prst="roundRect">
            <a:avLst>
              <a:gd name="adj" fmla="val 0"/>
            </a:avLst>
          </a:prstGeom>
          <a:solidFill>
            <a:srgbClr val="FD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2561" y="4011508"/>
            <a:ext cx="4027431" cy="1510287"/>
          </a:xfrm>
          <a:prstGeom prst="rect">
            <a:avLst/>
          </a:prstGeom>
        </p:spPr>
      </p:pic>
      <p:grpSp>
        <p:nvGrpSpPr>
          <p:cNvPr id="876" name="그룹 875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877" name="직선 연결선 876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8" name="그룹 877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879" name="모서리가 둥근 직사각형 878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0" name="모서리가 둥근 직사각형 879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1" name="모서리가 둥근 직사각형 880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91065" y="948528"/>
            <a:ext cx="265212" cy="9267733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00206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4</a:t>
                </a:r>
                <a:endParaRPr lang="ko-KR" altLang="en-US" dirty="0">
                  <a:solidFill>
                    <a:srgbClr val="00206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FBFD8C65-4ACC-60F5-0953-E7CCF5850913}"/>
              </a:ext>
            </a:extLst>
          </p:cNvPr>
          <p:cNvSpPr txBox="1"/>
          <p:nvPr/>
        </p:nvSpPr>
        <p:spPr>
          <a:xfrm>
            <a:off x="899593" y="265212"/>
            <a:ext cx="16561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err="1">
                <a:solidFill>
                  <a:srgbClr val="00206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기술스택</a:t>
            </a:r>
            <a:endParaRPr lang="en-US" altLang="ko-KR" sz="1200" dirty="0">
              <a:solidFill>
                <a:srgbClr val="00206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AB801E-359A-5439-1A59-C161A6A32AC5}"/>
              </a:ext>
            </a:extLst>
          </p:cNvPr>
          <p:cNvSpPr txBox="1"/>
          <p:nvPr/>
        </p:nvSpPr>
        <p:spPr>
          <a:xfrm>
            <a:off x="2127186" y="409228"/>
            <a:ext cx="10801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Unity</a:t>
            </a:r>
            <a:endParaRPr lang="ko-KR" altLang="en-US" sz="1500" b="1" dirty="0">
              <a:solidFill>
                <a:srgbClr val="FF505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72FDFAD-2DF4-54F2-DA57-D75EDCE61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486878"/>
            <a:ext cx="1891802" cy="68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DB5DE04C-CFB9-C53B-B946-0E8E56506449}"/>
              </a:ext>
            </a:extLst>
          </p:cNvPr>
          <p:cNvGrpSpPr/>
          <p:nvPr/>
        </p:nvGrpSpPr>
        <p:grpSpPr>
          <a:xfrm>
            <a:off x="3204560" y="884402"/>
            <a:ext cx="4714495" cy="1265117"/>
            <a:chOff x="3204560" y="884402"/>
            <a:chExt cx="4714495" cy="126511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FD4988D-D9A1-AC6F-318F-89D994DE2B89}"/>
                </a:ext>
              </a:extLst>
            </p:cNvPr>
            <p:cNvSpPr/>
            <p:nvPr/>
          </p:nvSpPr>
          <p:spPr>
            <a:xfrm>
              <a:off x="3204560" y="1183189"/>
              <a:ext cx="2519568" cy="6831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dirty="0">
                  <a:solidFill>
                    <a:srgbClr val="00206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1. </a:t>
              </a:r>
              <a:r>
                <a:rPr lang="ko-KR" altLang="en-US" sz="1900" dirty="0">
                  <a:solidFill>
                    <a:srgbClr val="00206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기초적인 </a:t>
              </a:r>
              <a:endParaRPr lang="en-US" altLang="ko-KR" sz="1900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1900" dirty="0" err="1">
                  <a:solidFill>
                    <a:srgbClr val="00206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에셋</a:t>
              </a:r>
              <a:r>
                <a:rPr lang="en-US" altLang="ko-KR" sz="1900" dirty="0">
                  <a:solidFill>
                    <a:srgbClr val="00206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1900" dirty="0">
                  <a:solidFill>
                    <a:srgbClr val="00206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나무</a:t>
              </a:r>
              <a:r>
                <a:rPr lang="en-US" altLang="ko-KR" sz="1900" dirty="0">
                  <a:solidFill>
                    <a:srgbClr val="00206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sz="1900" dirty="0">
                  <a:solidFill>
                    <a:srgbClr val="00206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돌 등</a:t>
              </a:r>
              <a:r>
                <a:rPr lang="en-US" altLang="ko-KR" sz="1900" dirty="0">
                  <a:solidFill>
                    <a:srgbClr val="00206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r>
                <a:rPr lang="ko-KR" altLang="en-US" sz="1900" dirty="0">
                  <a:solidFill>
                    <a:srgbClr val="00206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배치</a:t>
              </a:r>
            </a:p>
          </p:txBody>
        </p:sp>
        <p:pic>
          <p:nvPicPr>
            <p:cNvPr id="10" name="그림 9" descr="잔디, 녹색, 테니스이(가) 표시된 사진&#10;&#10;자동 생성된 설명">
              <a:extLst>
                <a:ext uri="{FF2B5EF4-FFF2-40B4-BE49-F238E27FC236}">
                  <a16:creationId xmlns:a16="http://schemas.microsoft.com/office/drawing/2014/main" id="{390A4F29-D508-D7E8-FBB9-96FF5EFCD2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39"/>
            <a:stretch/>
          </p:blipFill>
          <p:spPr>
            <a:xfrm>
              <a:off x="5830018" y="884402"/>
              <a:ext cx="2089037" cy="1265117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805A845-C334-B0F8-CA5F-4F3F9880065D}"/>
              </a:ext>
            </a:extLst>
          </p:cNvPr>
          <p:cNvGrpSpPr/>
          <p:nvPr/>
        </p:nvGrpSpPr>
        <p:grpSpPr>
          <a:xfrm>
            <a:off x="3195543" y="2163703"/>
            <a:ext cx="5582942" cy="1053837"/>
            <a:chOff x="3195543" y="2137420"/>
            <a:chExt cx="5582942" cy="1053837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B38903D-7DE0-0FFE-3342-562C7297179D}"/>
                </a:ext>
              </a:extLst>
            </p:cNvPr>
            <p:cNvSpPr/>
            <p:nvPr/>
          </p:nvSpPr>
          <p:spPr>
            <a:xfrm>
              <a:off x="3195543" y="2412541"/>
              <a:ext cx="2519568" cy="6831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dirty="0">
                  <a:solidFill>
                    <a:srgbClr val="00206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2. </a:t>
              </a:r>
              <a:r>
                <a:rPr lang="ko-KR" altLang="en-US" sz="1900" dirty="0">
                  <a:solidFill>
                    <a:srgbClr val="00206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아바타 애니메이션</a:t>
              </a:r>
            </a:p>
          </p:txBody>
        </p:sp>
        <p:pic>
          <p:nvPicPr>
            <p:cNvPr id="16" name="그림 15" descr="텍스트이(가) 표시된 사진&#10;&#10;자동 생성된 설명">
              <a:extLst>
                <a:ext uri="{FF2B5EF4-FFF2-40B4-BE49-F238E27FC236}">
                  <a16:creationId xmlns:a16="http://schemas.microsoft.com/office/drawing/2014/main" id="{8267D9B1-1E69-833F-EDEA-80EF4AAFF3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00" b="16769"/>
            <a:stretch/>
          </p:blipFill>
          <p:spPr>
            <a:xfrm>
              <a:off x="6959477" y="2137420"/>
              <a:ext cx="1819008" cy="1053837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75F29F4-6FDD-6255-83D9-BEF3F351206A}"/>
              </a:ext>
            </a:extLst>
          </p:cNvPr>
          <p:cNvGrpSpPr/>
          <p:nvPr/>
        </p:nvGrpSpPr>
        <p:grpSpPr>
          <a:xfrm>
            <a:off x="3209524" y="3214156"/>
            <a:ext cx="4246955" cy="1080117"/>
            <a:chOff x="3209524" y="3214156"/>
            <a:chExt cx="4246955" cy="108011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33B36AC-6D92-8FC0-5FE0-3CF8CE965064}"/>
                </a:ext>
              </a:extLst>
            </p:cNvPr>
            <p:cNvSpPr/>
            <p:nvPr/>
          </p:nvSpPr>
          <p:spPr>
            <a:xfrm>
              <a:off x="3209524" y="3378191"/>
              <a:ext cx="2519568" cy="6831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dirty="0">
                  <a:solidFill>
                    <a:srgbClr val="00206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3. Photon</a:t>
              </a:r>
              <a:r>
                <a:rPr lang="ko-KR" altLang="en-US" sz="1900" dirty="0">
                  <a:solidFill>
                    <a:srgbClr val="00206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1900" dirty="0">
                  <a:solidFill>
                    <a:srgbClr val="00206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PUN </a:t>
              </a:r>
              <a:r>
                <a:rPr lang="ko-KR" altLang="en-US" sz="1900" dirty="0">
                  <a:solidFill>
                    <a:srgbClr val="00206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활용해 </a:t>
              </a:r>
              <a:endParaRPr lang="en-US" altLang="ko-KR" sz="1900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1900" dirty="0">
                  <a:solidFill>
                    <a:srgbClr val="00206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멀티 플레이 </a:t>
              </a:r>
            </a:p>
          </p:txBody>
        </p:sp>
        <p:pic>
          <p:nvPicPr>
            <p:cNvPr id="39" name="그림 38" descr="텍스트, 잔디, 여러개이(가) 표시된 사진&#10;&#10;자동 생성된 설명">
              <a:extLst>
                <a:ext uri="{FF2B5EF4-FFF2-40B4-BE49-F238E27FC236}">
                  <a16:creationId xmlns:a16="http://schemas.microsoft.com/office/drawing/2014/main" id="{E4231BDD-34EB-732D-CBB1-F9B14E5698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57" t="5411" r="15871" b="16564"/>
            <a:stretch/>
          </p:blipFill>
          <p:spPr>
            <a:xfrm>
              <a:off x="5872303" y="3214156"/>
              <a:ext cx="1584176" cy="1080117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8CD9599-89E0-2541-07C2-868E6EBA9D03}"/>
              </a:ext>
            </a:extLst>
          </p:cNvPr>
          <p:cNvGrpSpPr/>
          <p:nvPr/>
        </p:nvGrpSpPr>
        <p:grpSpPr>
          <a:xfrm>
            <a:off x="3204560" y="4359014"/>
            <a:ext cx="5775869" cy="1078702"/>
            <a:chOff x="3204560" y="4359014"/>
            <a:chExt cx="5775869" cy="107870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C4FAAE9-9779-C704-DB5F-6BD6AE628DEA}"/>
                </a:ext>
              </a:extLst>
            </p:cNvPr>
            <p:cNvSpPr/>
            <p:nvPr/>
          </p:nvSpPr>
          <p:spPr>
            <a:xfrm>
              <a:off x="3204560" y="4484297"/>
              <a:ext cx="2519568" cy="6831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 dirty="0">
                  <a:solidFill>
                    <a:srgbClr val="00206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4. </a:t>
              </a:r>
              <a:r>
                <a:rPr lang="ko-KR" altLang="en-US" sz="1900" dirty="0">
                  <a:solidFill>
                    <a:srgbClr val="00206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유니티</a:t>
              </a:r>
              <a:r>
                <a:rPr lang="en-US" altLang="ko-KR" sz="1900" dirty="0">
                  <a:solidFill>
                    <a:srgbClr val="00206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-</a:t>
              </a:r>
              <a:r>
                <a:rPr lang="ko-KR" altLang="en-US" sz="1900" dirty="0">
                  <a:solidFill>
                    <a:srgbClr val="00206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서버 간</a:t>
              </a:r>
              <a:endParaRPr lang="en-US" altLang="ko-KR" sz="1900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1900" dirty="0">
                  <a:solidFill>
                    <a:srgbClr val="00206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REST API </a:t>
              </a:r>
              <a:r>
                <a:rPr lang="ko-KR" altLang="en-US" sz="1900" dirty="0">
                  <a:solidFill>
                    <a:srgbClr val="00206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통신</a:t>
              </a: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0855419-03F9-46B4-CDD8-D3E32D60A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57532" y="4359014"/>
              <a:ext cx="2222897" cy="10787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295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4F87F10-0D5B-FF6B-85C3-435365E941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7544" y="-94828"/>
            <a:ext cx="8784976" cy="6264696"/>
          </a:xfrm>
          <a:prstGeom prst="roundRect">
            <a:avLst>
              <a:gd name="adj" fmla="val 0"/>
            </a:avLst>
          </a:prstGeom>
          <a:solidFill>
            <a:srgbClr val="FD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26534" y="3631586"/>
            <a:ext cx="5040560" cy="1890210"/>
          </a:xfrm>
          <a:prstGeom prst="rect">
            <a:avLst/>
          </a:prstGeom>
        </p:spPr>
      </p:pic>
      <p:grpSp>
        <p:nvGrpSpPr>
          <p:cNvPr id="876" name="그룹 875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877" name="직선 연결선 876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8" name="그룹 877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879" name="모서리가 둥근 직사각형 878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0" name="모서리가 둥근 직사각형 879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1" name="모서리가 둥근 직사각형 880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00206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4</a:t>
                </a:r>
                <a:endParaRPr lang="ko-KR" altLang="en-US" dirty="0">
                  <a:solidFill>
                    <a:srgbClr val="00206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FBFD8C65-4ACC-60F5-0953-E7CCF5850913}"/>
              </a:ext>
            </a:extLst>
          </p:cNvPr>
          <p:cNvSpPr txBox="1"/>
          <p:nvPr/>
        </p:nvSpPr>
        <p:spPr>
          <a:xfrm>
            <a:off x="899593" y="265212"/>
            <a:ext cx="16561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err="1">
                <a:solidFill>
                  <a:srgbClr val="00206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기술스택</a:t>
            </a:r>
            <a:endParaRPr lang="en-US" altLang="ko-KR" sz="1200" dirty="0">
              <a:solidFill>
                <a:srgbClr val="00206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AB801E-359A-5439-1A59-C161A6A32AC5}"/>
              </a:ext>
            </a:extLst>
          </p:cNvPr>
          <p:cNvSpPr txBox="1"/>
          <p:nvPr/>
        </p:nvSpPr>
        <p:spPr>
          <a:xfrm>
            <a:off x="2127186" y="409228"/>
            <a:ext cx="10801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Unity</a:t>
            </a:r>
            <a:endParaRPr lang="ko-KR" altLang="en-US" sz="1500" b="1" dirty="0">
              <a:solidFill>
                <a:srgbClr val="FF505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86225A6-01CA-A6DA-D3FF-726D31B0D9E4}"/>
              </a:ext>
            </a:extLst>
          </p:cNvPr>
          <p:cNvSpPr/>
          <p:nvPr/>
        </p:nvSpPr>
        <p:spPr>
          <a:xfrm>
            <a:off x="4351409" y="1078637"/>
            <a:ext cx="3836818" cy="1656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900" b="1" i="0" dirty="0">
                <a:solidFill>
                  <a:srgbClr val="00206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Photon Unity Networking(PUN)</a:t>
            </a:r>
            <a:r>
              <a:rPr lang="ko-KR" altLang="en-US" sz="1900" b="1" i="0" dirty="0">
                <a:solidFill>
                  <a:srgbClr val="00206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란</a:t>
            </a:r>
            <a:r>
              <a:rPr lang="en-US" altLang="ko-KR" sz="1900" b="1" i="0" dirty="0">
                <a:solidFill>
                  <a:srgbClr val="00206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r>
              <a:rPr lang="ko-KR" altLang="en-US" sz="1900" b="0" i="0" dirty="0">
                <a:solidFill>
                  <a:srgbClr val="00206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900" b="0" i="0" dirty="0">
              <a:solidFill>
                <a:srgbClr val="002060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solidFill>
                <a:srgbClr val="00206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ts val="2700"/>
              </a:lnSpc>
            </a:pPr>
            <a:r>
              <a:rPr lang="en-US" altLang="ko-KR" sz="1900" b="0" i="0" dirty="0">
                <a:solidFill>
                  <a:srgbClr val="00206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900" b="0" i="0" dirty="0">
                <a:solidFill>
                  <a:srgbClr val="00206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기본적인 유니티 </a:t>
            </a:r>
            <a:r>
              <a:rPr lang="ko-KR" altLang="en-US" sz="1900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네트워킹에 </a:t>
            </a:r>
            <a:r>
              <a:rPr lang="en-US" altLang="ko-KR" sz="1900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Photon Realtime</a:t>
            </a:r>
            <a:r>
              <a:rPr lang="ko-KR" altLang="en-US" sz="1900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추가해 확장한 기능</a:t>
            </a:r>
            <a:r>
              <a:rPr lang="en-US" altLang="ko-KR" sz="1900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lnSpc>
                <a:spcPts val="2700"/>
              </a:lnSpc>
            </a:pPr>
            <a:r>
              <a:rPr lang="en-US" altLang="ko-KR" sz="1900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1900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유니티 상에서 </a:t>
            </a:r>
            <a:r>
              <a:rPr lang="ko-KR" altLang="en-US" sz="1900" dirty="0">
                <a:solidFill>
                  <a:srgbClr val="002060"/>
                </a:solidFill>
                <a:highlight>
                  <a:srgbClr val="FF505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실시간 멀티플레이</a:t>
            </a:r>
            <a:r>
              <a:rPr lang="ko-KR" altLang="en-US" sz="1900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구현</a:t>
            </a:r>
            <a:endParaRPr lang="en-US" altLang="ko-KR" sz="1900" dirty="0">
              <a:solidFill>
                <a:srgbClr val="00206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9BFBE4-6304-0270-11C9-92DF752B6935}"/>
              </a:ext>
            </a:extLst>
          </p:cNvPr>
          <p:cNvSpPr txBox="1"/>
          <p:nvPr/>
        </p:nvSpPr>
        <p:spPr>
          <a:xfrm>
            <a:off x="983082" y="2987659"/>
            <a:ext cx="3368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Photon</a:t>
            </a:r>
            <a:r>
              <a:rPr lang="ko-KR" altLang="en-US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PUN</a:t>
            </a:r>
            <a:r>
              <a:rPr lang="ko-KR" altLang="en-US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이용한 기능</a:t>
            </a:r>
          </a:p>
        </p:txBody>
      </p:sp>
      <p:pic>
        <p:nvPicPr>
          <p:cNvPr id="2050" name="Picture 2" descr="시작하세요! Photon을 사용한 실시간 멀티플레이 게임 만들기 - 온오프믹스 :: 모임문화 플랫폼">
            <a:extLst>
              <a:ext uri="{FF2B5EF4-FFF2-40B4-BE49-F238E27FC236}">
                <a16:creationId xmlns:a16="http://schemas.microsoft.com/office/drawing/2014/main" id="{22EDF423-4012-25B5-9D17-9C6B9372F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002" y="1178965"/>
            <a:ext cx="1492607" cy="149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B87A735-EFD8-4AD6-3471-7D16499F7369}"/>
              </a:ext>
            </a:extLst>
          </p:cNvPr>
          <p:cNvSpPr txBox="1"/>
          <p:nvPr/>
        </p:nvSpPr>
        <p:spPr>
          <a:xfrm>
            <a:off x="6804248" y="3436101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텍스트 채팅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A484839-80FE-767A-EBC0-FC5FD72415BD}"/>
              </a:ext>
            </a:extLst>
          </p:cNvPr>
          <p:cNvSpPr txBox="1"/>
          <p:nvPr/>
        </p:nvSpPr>
        <p:spPr>
          <a:xfrm>
            <a:off x="4279023" y="3436101"/>
            <a:ext cx="1332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보물찾기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19937F-8140-37F5-F2C0-FDE2E736CA32}"/>
              </a:ext>
            </a:extLst>
          </p:cNvPr>
          <p:cNvSpPr txBox="1"/>
          <p:nvPr/>
        </p:nvSpPr>
        <p:spPr>
          <a:xfrm>
            <a:off x="1242980" y="3446920"/>
            <a:ext cx="210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유저 동시접속</a:t>
            </a:r>
          </a:p>
        </p:txBody>
      </p:sp>
      <p:pic>
        <p:nvPicPr>
          <p:cNvPr id="5" name="그림 4" descr="텍스트, 잔디, 여러개이(가) 표시된 사진&#10;&#10;자동 생성된 설명">
            <a:extLst>
              <a:ext uri="{FF2B5EF4-FFF2-40B4-BE49-F238E27FC236}">
                <a16:creationId xmlns:a16="http://schemas.microsoft.com/office/drawing/2014/main" id="{2120A14C-73BC-036E-E5C1-505985A29CA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8"/>
          <a:stretch/>
        </p:blipFill>
        <p:spPr>
          <a:xfrm>
            <a:off x="1389366" y="3852447"/>
            <a:ext cx="1884938" cy="1384314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9509DE89-6799-B716-62B5-6153EE13D4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0"/>
          <a:stretch/>
        </p:blipFill>
        <p:spPr>
          <a:xfrm>
            <a:off x="6668581" y="3836389"/>
            <a:ext cx="2054831" cy="1389541"/>
          </a:xfrm>
          <a:prstGeom prst="rect">
            <a:avLst/>
          </a:prstGeom>
          <a:effectLst>
            <a:outerShdw dist="381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7CD22F3-A05A-A6CE-0884-B9C2D88D3AF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2" r="9952"/>
          <a:stretch/>
        </p:blipFill>
        <p:spPr>
          <a:xfrm>
            <a:off x="4016477" y="3825846"/>
            <a:ext cx="1884938" cy="1384314"/>
          </a:xfrm>
          <a:prstGeom prst="rect">
            <a:avLst/>
          </a:prstGeom>
          <a:effectLst>
            <a:outerShdw dist="381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450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4F87F10-0D5B-FF6B-85C3-435365E941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7544" y="-94828"/>
            <a:ext cx="8784976" cy="5638261"/>
          </a:xfrm>
          <a:prstGeom prst="roundRect">
            <a:avLst>
              <a:gd name="adj" fmla="val 0"/>
            </a:avLst>
          </a:prstGeom>
          <a:solidFill>
            <a:srgbClr val="FD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26534" y="3631586"/>
            <a:ext cx="5040560" cy="1890210"/>
          </a:xfrm>
          <a:prstGeom prst="rect">
            <a:avLst/>
          </a:prstGeom>
        </p:spPr>
      </p:pic>
      <p:grpSp>
        <p:nvGrpSpPr>
          <p:cNvPr id="876" name="그룹 875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877" name="직선 연결선 876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8" name="그룹 877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879" name="모서리가 둥근 직사각형 878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0" name="모서리가 둥근 직사각형 879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1" name="모서리가 둥근 직사각형 880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00206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4</a:t>
                </a:r>
                <a:endParaRPr lang="ko-KR" altLang="en-US" dirty="0">
                  <a:solidFill>
                    <a:srgbClr val="00206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FBFD8C65-4ACC-60F5-0953-E7CCF5850913}"/>
              </a:ext>
            </a:extLst>
          </p:cNvPr>
          <p:cNvSpPr txBox="1"/>
          <p:nvPr/>
        </p:nvSpPr>
        <p:spPr>
          <a:xfrm>
            <a:off x="899593" y="265212"/>
            <a:ext cx="16561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err="1">
                <a:solidFill>
                  <a:srgbClr val="00206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기술스택</a:t>
            </a:r>
            <a:endParaRPr lang="en-US" altLang="ko-KR" sz="1200" dirty="0">
              <a:solidFill>
                <a:srgbClr val="00206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AB801E-359A-5439-1A59-C161A6A32AC5}"/>
              </a:ext>
            </a:extLst>
          </p:cNvPr>
          <p:cNvSpPr txBox="1"/>
          <p:nvPr/>
        </p:nvSpPr>
        <p:spPr>
          <a:xfrm>
            <a:off x="2127186" y="409228"/>
            <a:ext cx="10801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Unity</a:t>
            </a:r>
            <a:endParaRPr lang="ko-KR" altLang="en-US" sz="1500" b="1" dirty="0">
              <a:solidFill>
                <a:srgbClr val="FF505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7" name="그룹 1005">
            <a:extLst>
              <a:ext uri="{FF2B5EF4-FFF2-40B4-BE49-F238E27FC236}">
                <a16:creationId xmlns:a16="http://schemas.microsoft.com/office/drawing/2014/main" id="{54038181-E06D-B8D5-B7C5-2035692FDB8F}"/>
              </a:ext>
            </a:extLst>
          </p:cNvPr>
          <p:cNvGrpSpPr/>
          <p:nvPr/>
        </p:nvGrpSpPr>
        <p:grpSpPr>
          <a:xfrm>
            <a:off x="1403648" y="1544203"/>
            <a:ext cx="2873418" cy="873628"/>
            <a:chOff x="1891432" y="3463161"/>
            <a:chExt cx="6589503" cy="2003459"/>
          </a:xfrm>
        </p:grpSpPr>
        <p:pic>
          <p:nvPicPr>
            <p:cNvPr id="28" name="Object 17">
              <a:extLst>
                <a:ext uri="{FF2B5EF4-FFF2-40B4-BE49-F238E27FC236}">
                  <a16:creationId xmlns:a16="http://schemas.microsoft.com/office/drawing/2014/main" id="{615EC2F6-2119-54A4-AB9A-BEC68B375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1432" y="3463161"/>
              <a:ext cx="6589503" cy="2003459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D417FE-1A8C-D1EB-1DDD-AA944F862F33}"/>
              </a:ext>
            </a:extLst>
          </p:cNvPr>
          <p:cNvSpPr/>
          <p:nvPr/>
        </p:nvSpPr>
        <p:spPr>
          <a:xfrm>
            <a:off x="4759439" y="1078637"/>
            <a:ext cx="4048046" cy="1656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900" b="1" i="0" dirty="0">
                <a:solidFill>
                  <a:srgbClr val="00206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Plastic </a:t>
            </a:r>
            <a:r>
              <a:rPr lang="en-US" altLang="ko-KR" sz="1900" b="1" i="0" dirty="0" err="1">
                <a:solidFill>
                  <a:srgbClr val="00206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SCM</a:t>
            </a:r>
            <a:r>
              <a:rPr lang="en-US" altLang="ko-KR" sz="1900" b="1" i="0" dirty="0">
                <a:solidFill>
                  <a:srgbClr val="00206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900" b="1" i="0" dirty="0">
                <a:solidFill>
                  <a:srgbClr val="00206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이란</a:t>
            </a:r>
            <a:r>
              <a:rPr lang="en-US" altLang="ko-KR" sz="1900" b="1" i="0" dirty="0">
                <a:solidFill>
                  <a:srgbClr val="00206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r>
              <a:rPr lang="ko-KR" altLang="en-US" sz="1900" b="0" i="0" dirty="0">
                <a:solidFill>
                  <a:srgbClr val="00206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900" dirty="0">
              <a:solidFill>
                <a:srgbClr val="00206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solidFill>
                <a:srgbClr val="00206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유니티에서 사용하는 </a:t>
            </a:r>
            <a:r>
              <a:rPr lang="ko-KR" altLang="en-US" dirty="0">
                <a:solidFill>
                  <a:srgbClr val="002060"/>
                </a:solidFill>
                <a:highlight>
                  <a:srgbClr val="FF505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버전</a:t>
            </a:r>
            <a:r>
              <a:rPr lang="en-US" altLang="ko-KR" dirty="0">
                <a:solidFill>
                  <a:srgbClr val="002060"/>
                </a:solidFill>
                <a:highlight>
                  <a:srgbClr val="FF505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dirty="0">
                <a:solidFill>
                  <a:srgbClr val="002060"/>
                </a:solidFill>
                <a:highlight>
                  <a:srgbClr val="FF505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소스코드 관리 툴</a:t>
            </a:r>
            <a:endParaRPr lang="en-US" altLang="ko-KR" dirty="0">
              <a:solidFill>
                <a:srgbClr val="002060"/>
              </a:solidFill>
              <a:highlight>
                <a:srgbClr val="FF5050"/>
              </a:highligh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dirty="0">
                <a:solidFill>
                  <a:srgbClr val="002060"/>
                </a:solidFill>
                <a:highlight>
                  <a:srgbClr val="FF505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대용량 파일</a:t>
            </a:r>
            <a:r>
              <a:rPr lang="ko-KR" altLang="en-US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 무리 없이 관리 가능 </a:t>
            </a:r>
            <a:endParaRPr lang="en-US" altLang="ko-KR" dirty="0">
              <a:solidFill>
                <a:srgbClr val="00206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간편하게 </a:t>
            </a:r>
            <a:r>
              <a:rPr lang="en-US" altLang="ko-KR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push, pull, </a:t>
            </a:r>
            <a:r>
              <a:rPr lang="ko-KR" altLang="en-US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버전 복구 가능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178ADB-B116-93C9-71AB-F473759CCE0D}"/>
              </a:ext>
            </a:extLst>
          </p:cNvPr>
          <p:cNvSpPr txBox="1"/>
          <p:nvPr/>
        </p:nvSpPr>
        <p:spPr>
          <a:xfrm>
            <a:off x="1257616" y="3099346"/>
            <a:ext cx="3228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Plastic </a:t>
            </a:r>
            <a:r>
              <a:rPr lang="en-US" altLang="ko-KR" sz="2000" dirty="0" err="1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SCM</a:t>
            </a:r>
            <a:r>
              <a:rPr lang="en-US" altLang="ko-KR" sz="2000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활용해 </a:t>
            </a:r>
            <a:endParaRPr lang="en-US" altLang="ko-KR" sz="2000" dirty="0">
              <a:solidFill>
                <a:srgbClr val="00206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r"/>
            <a:r>
              <a:rPr lang="ko-KR" altLang="en-US" sz="2000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협업하는 모습</a:t>
            </a:r>
            <a:endParaRPr lang="en-US" altLang="ko-KR" sz="2000" dirty="0">
              <a:solidFill>
                <a:srgbClr val="00206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BB39733-99B6-3F27-8F17-D4A5EC3150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506" y="3130915"/>
            <a:ext cx="3930790" cy="211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0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4F87F10-0D5B-FF6B-85C3-435365E941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7544" y="-94828"/>
            <a:ext cx="8784976" cy="5638261"/>
          </a:xfrm>
          <a:prstGeom prst="roundRect">
            <a:avLst>
              <a:gd name="adj" fmla="val 0"/>
            </a:avLst>
          </a:prstGeom>
          <a:solidFill>
            <a:srgbClr val="FD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26534" y="3631586"/>
            <a:ext cx="5040560" cy="1890210"/>
          </a:xfrm>
          <a:prstGeom prst="rect">
            <a:avLst/>
          </a:prstGeom>
        </p:spPr>
      </p:pic>
      <p:grpSp>
        <p:nvGrpSpPr>
          <p:cNvPr id="876" name="그룹 875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877" name="직선 연결선 876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8" name="그룹 877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879" name="모서리가 둥근 직사각형 878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0" name="모서리가 둥근 직사각형 879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1" name="모서리가 둥근 직사각형 880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00206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4</a:t>
                </a:r>
                <a:endParaRPr lang="ko-KR" altLang="en-US" dirty="0">
                  <a:solidFill>
                    <a:srgbClr val="00206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FBFD8C65-4ACC-60F5-0953-E7CCF5850913}"/>
              </a:ext>
            </a:extLst>
          </p:cNvPr>
          <p:cNvSpPr txBox="1"/>
          <p:nvPr/>
        </p:nvSpPr>
        <p:spPr>
          <a:xfrm>
            <a:off x="899593" y="265212"/>
            <a:ext cx="16561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err="1">
                <a:solidFill>
                  <a:srgbClr val="00206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기술스택</a:t>
            </a:r>
            <a:endParaRPr lang="en-US" altLang="ko-KR" sz="1200" dirty="0">
              <a:solidFill>
                <a:srgbClr val="00206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AB801E-359A-5439-1A59-C161A6A32AC5}"/>
              </a:ext>
            </a:extLst>
          </p:cNvPr>
          <p:cNvSpPr txBox="1"/>
          <p:nvPr/>
        </p:nvSpPr>
        <p:spPr>
          <a:xfrm>
            <a:off x="2127186" y="409228"/>
            <a:ext cx="10801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Web </a:t>
            </a:r>
            <a:r>
              <a:rPr lang="en-US" altLang="ko-KR" sz="1500" b="1" dirty="0" err="1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RTC</a:t>
            </a:r>
            <a:endParaRPr lang="ko-KR" altLang="en-US" sz="1500" b="1" dirty="0">
              <a:solidFill>
                <a:srgbClr val="FF505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17CCC35-5E3F-D472-F765-16DB987AC7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10" y="2567036"/>
            <a:ext cx="1682520" cy="87453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4AE863E-777A-8257-F93E-B8A834497A15}"/>
              </a:ext>
            </a:extLst>
          </p:cNvPr>
          <p:cNvSpPr txBox="1"/>
          <p:nvPr/>
        </p:nvSpPr>
        <p:spPr>
          <a:xfrm>
            <a:off x="959248" y="1547593"/>
            <a:ext cx="5340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err="1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싸피랜드</a:t>
            </a:r>
            <a:r>
              <a:rPr lang="en-US" altLang="ko-KR" sz="2200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200" dirty="0" err="1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WebRTC</a:t>
            </a:r>
            <a:r>
              <a:rPr lang="en-US" altLang="ko-KR" sz="2200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200" dirty="0" err="1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음성대화</a:t>
            </a:r>
            <a:r>
              <a:rPr lang="ko-KR" altLang="en-US" sz="2200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기능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23A7281-A7A9-FEFF-DCFA-090296580196}"/>
              </a:ext>
            </a:extLst>
          </p:cNvPr>
          <p:cNvCxnSpPr>
            <a:cxnSpLocks/>
          </p:cNvCxnSpPr>
          <p:nvPr/>
        </p:nvCxnSpPr>
        <p:spPr>
          <a:xfrm flipH="1">
            <a:off x="2836481" y="2837646"/>
            <a:ext cx="9444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FF8CC54-0A9F-8DF2-A50F-10DADD9E1D7D}"/>
              </a:ext>
            </a:extLst>
          </p:cNvPr>
          <p:cNvCxnSpPr>
            <a:cxnSpLocks/>
          </p:cNvCxnSpPr>
          <p:nvPr/>
        </p:nvCxnSpPr>
        <p:spPr>
          <a:xfrm>
            <a:off x="2836481" y="3148893"/>
            <a:ext cx="9444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B9E9E0D-61D7-BC88-E83E-87BD079A0AC9}"/>
              </a:ext>
            </a:extLst>
          </p:cNvPr>
          <p:cNvCxnSpPr>
            <a:cxnSpLocks/>
          </p:cNvCxnSpPr>
          <p:nvPr/>
        </p:nvCxnSpPr>
        <p:spPr>
          <a:xfrm flipH="1">
            <a:off x="5755464" y="2837646"/>
            <a:ext cx="9801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F0CC3D6-FB01-D4F6-386E-97A0AFA864C4}"/>
              </a:ext>
            </a:extLst>
          </p:cNvPr>
          <p:cNvCxnSpPr>
            <a:cxnSpLocks/>
          </p:cNvCxnSpPr>
          <p:nvPr/>
        </p:nvCxnSpPr>
        <p:spPr>
          <a:xfrm>
            <a:off x="5755464" y="3148893"/>
            <a:ext cx="9801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DAC8DE1-81EF-58D0-4323-803489F959A6}"/>
              </a:ext>
            </a:extLst>
          </p:cNvPr>
          <p:cNvSpPr txBox="1"/>
          <p:nvPr/>
        </p:nvSpPr>
        <p:spPr>
          <a:xfrm>
            <a:off x="3037605" y="2553372"/>
            <a:ext cx="661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mic : </a:t>
            </a:r>
            <a:r>
              <a:rPr lang="en-US" altLang="ko-KR" sz="1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</a:t>
            </a:r>
            <a:endParaRPr lang="ko-KR" altLang="en-US" sz="16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850436-9A4F-AC10-3FAA-3E1DC86872F3}"/>
              </a:ext>
            </a:extLst>
          </p:cNvPr>
          <p:cNvSpPr txBox="1"/>
          <p:nvPr/>
        </p:nvSpPr>
        <p:spPr>
          <a:xfrm>
            <a:off x="3024884" y="3179635"/>
            <a:ext cx="661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mic : </a:t>
            </a:r>
            <a:r>
              <a:rPr lang="en-US" altLang="ko-KR" sz="1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</a:t>
            </a:r>
            <a:endParaRPr lang="ko-KR" altLang="en-US" sz="16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AF487A-1F6E-BF80-1968-54D6B58EEB18}"/>
              </a:ext>
            </a:extLst>
          </p:cNvPr>
          <p:cNvSpPr txBox="1"/>
          <p:nvPr/>
        </p:nvSpPr>
        <p:spPr>
          <a:xfrm>
            <a:off x="5926911" y="2553372"/>
            <a:ext cx="661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mic : </a:t>
            </a:r>
            <a:r>
              <a:rPr lang="en-US" altLang="ko-KR" sz="1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</a:t>
            </a:r>
            <a:endParaRPr lang="ko-KR" altLang="en-US" sz="16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47C3AC-A9D8-E96C-22A1-F7E89EB1630B}"/>
              </a:ext>
            </a:extLst>
          </p:cNvPr>
          <p:cNvSpPr txBox="1"/>
          <p:nvPr/>
        </p:nvSpPr>
        <p:spPr>
          <a:xfrm>
            <a:off x="5926911" y="3179635"/>
            <a:ext cx="661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mic : </a:t>
            </a:r>
            <a:r>
              <a:rPr lang="en-US" altLang="ko-KR" sz="1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</a:t>
            </a:r>
            <a:endParaRPr lang="ko-KR" altLang="en-US" sz="16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1" name="Picture 6">
            <a:extLst>
              <a:ext uri="{FF2B5EF4-FFF2-40B4-BE49-F238E27FC236}">
                <a16:creationId xmlns:a16="http://schemas.microsoft.com/office/drawing/2014/main" id="{4163E291-6B3C-4405-20E7-12191AB96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363" y="2675168"/>
            <a:ext cx="1891802" cy="68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ADC7ADCC-06A5-1EE9-F73D-DC73C02158B9}"/>
              </a:ext>
            </a:extLst>
          </p:cNvPr>
          <p:cNvGrpSpPr/>
          <p:nvPr/>
        </p:nvGrpSpPr>
        <p:grpSpPr>
          <a:xfrm>
            <a:off x="3822916" y="2649788"/>
            <a:ext cx="1877101" cy="1607899"/>
            <a:chOff x="3822916" y="2649788"/>
            <a:chExt cx="1877101" cy="160789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9EE4C37-73CA-A6E7-A43F-063046FE213B}"/>
                </a:ext>
              </a:extLst>
            </p:cNvPr>
            <p:cNvSpPr txBox="1"/>
            <p:nvPr/>
          </p:nvSpPr>
          <p:spPr>
            <a:xfrm>
              <a:off x="3822916" y="3519023"/>
              <a:ext cx="17697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100" dirty="0">
                  <a:solidFill>
                    <a:srgbClr val="F6016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메시지 허브 </a:t>
              </a:r>
              <a:endParaRPr lang="en-US" altLang="ko-KR" sz="2100" dirty="0">
                <a:solidFill>
                  <a:srgbClr val="F601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2100" dirty="0">
                  <a:solidFill>
                    <a:srgbClr val="F6016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역할</a:t>
              </a:r>
            </a:p>
          </p:txBody>
        </p:sp>
        <p:pic>
          <p:nvPicPr>
            <p:cNvPr id="1034" name="Picture 10" descr="React – Logos Download">
              <a:extLst>
                <a:ext uri="{FF2B5EF4-FFF2-40B4-BE49-F238E27FC236}">
                  <a16:creationId xmlns:a16="http://schemas.microsoft.com/office/drawing/2014/main" id="{4536D257-3C74-6A91-C6FB-121E9E9673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5745" y="2649788"/>
              <a:ext cx="1804272" cy="605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4084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5503521" y="4931259"/>
            <a:ext cx="641439" cy="506049"/>
            <a:chOff x="5895897" y="536621"/>
            <a:chExt cx="1910795" cy="1507479"/>
          </a:xfrm>
        </p:grpSpPr>
        <p:sp>
          <p:nvSpPr>
            <p:cNvPr id="259" name="직사각형 258"/>
            <p:cNvSpPr/>
            <p:nvPr/>
          </p:nvSpPr>
          <p:spPr>
            <a:xfrm>
              <a:off x="6007102" y="923574"/>
              <a:ext cx="95758" cy="764857"/>
            </a:xfrm>
            <a:prstGeom prst="rect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직사각형 259"/>
            <p:cNvSpPr/>
            <p:nvPr/>
          </p:nvSpPr>
          <p:spPr>
            <a:xfrm>
              <a:off x="7597922" y="923574"/>
              <a:ext cx="95758" cy="764857"/>
            </a:xfrm>
            <a:prstGeom prst="rect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2" name="직사각형 261"/>
            <p:cNvSpPr/>
            <p:nvPr/>
          </p:nvSpPr>
          <p:spPr>
            <a:xfrm>
              <a:off x="5896758" y="1486302"/>
              <a:ext cx="1908125" cy="95758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양쪽 모서리가 둥근 사각형 262"/>
            <p:cNvSpPr/>
            <p:nvPr/>
          </p:nvSpPr>
          <p:spPr>
            <a:xfrm rot="10800000">
              <a:off x="5895897" y="1582056"/>
              <a:ext cx="1908982" cy="31879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사다리꼴 263"/>
            <p:cNvSpPr/>
            <p:nvPr/>
          </p:nvSpPr>
          <p:spPr>
            <a:xfrm>
              <a:off x="5910279" y="536621"/>
              <a:ext cx="1894600" cy="234452"/>
            </a:xfrm>
            <a:prstGeom prst="trapezoid">
              <a:avLst>
                <a:gd name="adj" fmla="val 70497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타원 264"/>
            <p:cNvSpPr/>
            <p:nvPr/>
          </p:nvSpPr>
          <p:spPr>
            <a:xfrm>
              <a:off x="5942982" y="1757594"/>
              <a:ext cx="286506" cy="286506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C6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타원 265"/>
            <p:cNvSpPr/>
            <p:nvPr/>
          </p:nvSpPr>
          <p:spPr>
            <a:xfrm>
              <a:off x="7475325" y="1757594"/>
              <a:ext cx="286506" cy="286506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C6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5910279" y="771073"/>
              <a:ext cx="632778" cy="380107"/>
              <a:chOff x="5910279" y="771073"/>
              <a:chExt cx="632778" cy="380107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5910279" y="771073"/>
                <a:ext cx="318164" cy="380107"/>
                <a:chOff x="5910279" y="771073"/>
                <a:chExt cx="318164" cy="380107"/>
              </a:xfrm>
            </p:grpSpPr>
            <p:sp>
              <p:nvSpPr>
                <p:cNvPr id="276" name="양쪽 모서리가 둥근 사각형 275"/>
                <p:cNvSpPr/>
                <p:nvPr/>
              </p:nvSpPr>
              <p:spPr>
                <a:xfrm rot="10800000">
                  <a:off x="6069361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6" name="양쪽 모서리가 둥근 사각형 195"/>
                <p:cNvSpPr/>
                <p:nvPr/>
              </p:nvSpPr>
              <p:spPr>
                <a:xfrm rot="10800000">
                  <a:off x="5910279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07" name="그룹 206"/>
              <p:cNvGrpSpPr/>
              <p:nvPr/>
            </p:nvGrpSpPr>
            <p:grpSpPr>
              <a:xfrm>
                <a:off x="6224893" y="771073"/>
                <a:ext cx="318164" cy="380107"/>
                <a:chOff x="5904445" y="771073"/>
                <a:chExt cx="318164" cy="380107"/>
              </a:xfrm>
            </p:grpSpPr>
            <p:sp>
              <p:nvSpPr>
                <p:cNvPr id="208" name="양쪽 모서리가 둥근 사각형 207"/>
                <p:cNvSpPr/>
                <p:nvPr/>
              </p:nvSpPr>
              <p:spPr>
                <a:xfrm rot="10800000">
                  <a:off x="6063527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9" name="양쪽 모서리가 둥근 사각형 208"/>
                <p:cNvSpPr/>
                <p:nvPr/>
              </p:nvSpPr>
              <p:spPr>
                <a:xfrm rot="10800000">
                  <a:off x="5904445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10" name="그룹 209"/>
            <p:cNvGrpSpPr/>
            <p:nvPr/>
          </p:nvGrpSpPr>
          <p:grpSpPr>
            <a:xfrm>
              <a:off x="6541136" y="771073"/>
              <a:ext cx="632778" cy="380107"/>
              <a:chOff x="5910279" y="771073"/>
              <a:chExt cx="632778" cy="380107"/>
            </a:xfrm>
          </p:grpSpPr>
          <p:grpSp>
            <p:nvGrpSpPr>
              <p:cNvPr id="229" name="그룹 228"/>
              <p:cNvGrpSpPr/>
              <p:nvPr/>
            </p:nvGrpSpPr>
            <p:grpSpPr>
              <a:xfrm>
                <a:off x="5910279" y="771073"/>
                <a:ext cx="318164" cy="380107"/>
                <a:chOff x="5910279" y="771073"/>
                <a:chExt cx="318164" cy="380107"/>
              </a:xfrm>
            </p:grpSpPr>
            <p:sp>
              <p:nvSpPr>
                <p:cNvPr id="237" name="양쪽 모서리가 둥근 사각형 236"/>
                <p:cNvSpPr/>
                <p:nvPr/>
              </p:nvSpPr>
              <p:spPr>
                <a:xfrm rot="10800000">
                  <a:off x="6069361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8" name="양쪽 모서리가 둥근 사각형 237"/>
                <p:cNvSpPr/>
                <p:nvPr/>
              </p:nvSpPr>
              <p:spPr>
                <a:xfrm rot="10800000">
                  <a:off x="5910279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30" name="그룹 229"/>
              <p:cNvGrpSpPr/>
              <p:nvPr/>
            </p:nvGrpSpPr>
            <p:grpSpPr>
              <a:xfrm>
                <a:off x="6224893" y="771073"/>
                <a:ext cx="318164" cy="380107"/>
                <a:chOff x="5904445" y="771073"/>
                <a:chExt cx="318164" cy="380107"/>
              </a:xfrm>
            </p:grpSpPr>
            <p:sp>
              <p:nvSpPr>
                <p:cNvPr id="235" name="양쪽 모서리가 둥근 사각형 234"/>
                <p:cNvSpPr/>
                <p:nvPr/>
              </p:nvSpPr>
              <p:spPr>
                <a:xfrm rot="10800000">
                  <a:off x="6063527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6" name="양쪽 모서리가 둥근 사각형 235"/>
                <p:cNvSpPr/>
                <p:nvPr/>
              </p:nvSpPr>
              <p:spPr>
                <a:xfrm rot="10800000">
                  <a:off x="5904445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39" name="그룹 238"/>
            <p:cNvGrpSpPr/>
            <p:nvPr/>
          </p:nvGrpSpPr>
          <p:grpSpPr>
            <a:xfrm>
              <a:off x="7173914" y="771073"/>
              <a:ext cx="632778" cy="380107"/>
              <a:chOff x="5910279" y="771073"/>
              <a:chExt cx="632778" cy="380107"/>
            </a:xfrm>
          </p:grpSpPr>
          <p:grpSp>
            <p:nvGrpSpPr>
              <p:cNvPr id="240" name="그룹 239"/>
              <p:cNvGrpSpPr/>
              <p:nvPr/>
            </p:nvGrpSpPr>
            <p:grpSpPr>
              <a:xfrm>
                <a:off x="5910279" y="771073"/>
                <a:ext cx="318164" cy="380107"/>
                <a:chOff x="5910279" y="771073"/>
                <a:chExt cx="318164" cy="380107"/>
              </a:xfrm>
            </p:grpSpPr>
            <p:sp>
              <p:nvSpPr>
                <p:cNvPr id="244" name="양쪽 모서리가 둥근 사각형 243"/>
                <p:cNvSpPr/>
                <p:nvPr/>
              </p:nvSpPr>
              <p:spPr>
                <a:xfrm rot="10800000">
                  <a:off x="6069361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5" name="양쪽 모서리가 둥근 사각형 244"/>
                <p:cNvSpPr/>
                <p:nvPr/>
              </p:nvSpPr>
              <p:spPr>
                <a:xfrm rot="10800000">
                  <a:off x="5910279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41" name="그룹 240"/>
              <p:cNvGrpSpPr/>
              <p:nvPr/>
            </p:nvGrpSpPr>
            <p:grpSpPr>
              <a:xfrm>
                <a:off x="6224893" y="771073"/>
                <a:ext cx="318164" cy="380107"/>
                <a:chOff x="5904445" y="771073"/>
                <a:chExt cx="318164" cy="380107"/>
              </a:xfrm>
            </p:grpSpPr>
            <p:sp>
              <p:nvSpPr>
                <p:cNvPr id="242" name="양쪽 모서리가 둥근 사각형 241"/>
                <p:cNvSpPr/>
                <p:nvPr/>
              </p:nvSpPr>
              <p:spPr>
                <a:xfrm rot="10800000">
                  <a:off x="6063527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3" name="양쪽 모서리가 둥근 사각형 242"/>
                <p:cNvSpPr/>
                <p:nvPr/>
              </p:nvSpPr>
              <p:spPr>
                <a:xfrm rot="10800000">
                  <a:off x="5904445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594" name="그룹 593"/>
          <p:cNvGrpSpPr/>
          <p:nvPr/>
        </p:nvGrpSpPr>
        <p:grpSpPr>
          <a:xfrm>
            <a:off x="5503521" y="4931259"/>
            <a:ext cx="641439" cy="506049"/>
            <a:chOff x="5895897" y="536621"/>
            <a:chExt cx="1910795" cy="1507479"/>
          </a:xfrm>
        </p:grpSpPr>
        <p:sp>
          <p:nvSpPr>
            <p:cNvPr id="595" name="직사각형 594"/>
            <p:cNvSpPr/>
            <p:nvPr/>
          </p:nvSpPr>
          <p:spPr>
            <a:xfrm>
              <a:off x="6007102" y="923574"/>
              <a:ext cx="95758" cy="764857"/>
            </a:xfrm>
            <a:prstGeom prst="rect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6" name="직사각형 595"/>
            <p:cNvSpPr/>
            <p:nvPr/>
          </p:nvSpPr>
          <p:spPr>
            <a:xfrm>
              <a:off x="7597922" y="923574"/>
              <a:ext cx="95758" cy="764857"/>
            </a:xfrm>
            <a:prstGeom prst="rect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7" name="직사각형 596"/>
            <p:cNvSpPr/>
            <p:nvPr/>
          </p:nvSpPr>
          <p:spPr>
            <a:xfrm>
              <a:off x="5896758" y="1486302"/>
              <a:ext cx="1908125" cy="95758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8" name="양쪽 모서리가 둥근 사각형 597"/>
            <p:cNvSpPr/>
            <p:nvPr/>
          </p:nvSpPr>
          <p:spPr>
            <a:xfrm rot="10800000">
              <a:off x="5895897" y="1582056"/>
              <a:ext cx="1908982" cy="31879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9" name="사다리꼴 598"/>
            <p:cNvSpPr/>
            <p:nvPr/>
          </p:nvSpPr>
          <p:spPr>
            <a:xfrm>
              <a:off x="5910279" y="536621"/>
              <a:ext cx="1894600" cy="234452"/>
            </a:xfrm>
            <a:prstGeom prst="trapezoid">
              <a:avLst>
                <a:gd name="adj" fmla="val 70497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0" name="타원 599"/>
            <p:cNvSpPr/>
            <p:nvPr/>
          </p:nvSpPr>
          <p:spPr>
            <a:xfrm>
              <a:off x="5942982" y="1757594"/>
              <a:ext cx="286506" cy="286506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C6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1" name="타원 600"/>
            <p:cNvSpPr/>
            <p:nvPr/>
          </p:nvSpPr>
          <p:spPr>
            <a:xfrm>
              <a:off x="7475325" y="1757594"/>
              <a:ext cx="286506" cy="286506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C6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02" name="그룹 601"/>
            <p:cNvGrpSpPr/>
            <p:nvPr/>
          </p:nvGrpSpPr>
          <p:grpSpPr>
            <a:xfrm>
              <a:off x="5910279" y="771073"/>
              <a:ext cx="632778" cy="380107"/>
              <a:chOff x="5910279" y="771073"/>
              <a:chExt cx="632778" cy="380107"/>
            </a:xfrm>
          </p:grpSpPr>
          <p:grpSp>
            <p:nvGrpSpPr>
              <p:cNvPr id="617" name="그룹 616"/>
              <p:cNvGrpSpPr/>
              <p:nvPr/>
            </p:nvGrpSpPr>
            <p:grpSpPr>
              <a:xfrm>
                <a:off x="5910279" y="771073"/>
                <a:ext cx="318164" cy="380107"/>
                <a:chOff x="5910279" y="771073"/>
                <a:chExt cx="318164" cy="380107"/>
              </a:xfrm>
            </p:grpSpPr>
            <p:sp>
              <p:nvSpPr>
                <p:cNvPr id="621" name="양쪽 모서리가 둥근 사각형 620"/>
                <p:cNvSpPr/>
                <p:nvPr/>
              </p:nvSpPr>
              <p:spPr>
                <a:xfrm rot="10800000">
                  <a:off x="6069361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2" name="양쪽 모서리가 둥근 사각형 621"/>
                <p:cNvSpPr/>
                <p:nvPr/>
              </p:nvSpPr>
              <p:spPr>
                <a:xfrm rot="10800000">
                  <a:off x="5910279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18" name="그룹 617"/>
              <p:cNvGrpSpPr/>
              <p:nvPr/>
            </p:nvGrpSpPr>
            <p:grpSpPr>
              <a:xfrm>
                <a:off x="6224893" y="771073"/>
                <a:ext cx="318164" cy="380107"/>
                <a:chOff x="5904445" y="771073"/>
                <a:chExt cx="318164" cy="380107"/>
              </a:xfrm>
            </p:grpSpPr>
            <p:sp>
              <p:nvSpPr>
                <p:cNvPr id="619" name="양쪽 모서리가 둥근 사각형 618"/>
                <p:cNvSpPr/>
                <p:nvPr/>
              </p:nvSpPr>
              <p:spPr>
                <a:xfrm rot="10800000">
                  <a:off x="6063527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0" name="양쪽 모서리가 둥근 사각형 619"/>
                <p:cNvSpPr/>
                <p:nvPr/>
              </p:nvSpPr>
              <p:spPr>
                <a:xfrm rot="10800000">
                  <a:off x="5904445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603" name="그룹 602"/>
            <p:cNvGrpSpPr/>
            <p:nvPr/>
          </p:nvGrpSpPr>
          <p:grpSpPr>
            <a:xfrm>
              <a:off x="6541136" y="771073"/>
              <a:ext cx="632778" cy="380107"/>
              <a:chOff x="5910279" y="771073"/>
              <a:chExt cx="632778" cy="380107"/>
            </a:xfrm>
          </p:grpSpPr>
          <p:grpSp>
            <p:nvGrpSpPr>
              <p:cNvPr id="611" name="그룹 610"/>
              <p:cNvGrpSpPr/>
              <p:nvPr/>
            </p:nvGrpSpPr>
            <p:grpSpPr>
              <a:xfrm>
                <a:off x="5910279" y="771073"/>
                <a:ext cx="318164" cy="380107"/>
                <a:chOff x="5910279" y="771073"/>
                <a:chExt cx="318164" cy="380107"/>
              </a:xfrm>
            </p:grpSpPr>
            <p:sp>
              <p:nvSpPr>
                <p:cNvPr id="615" name="양쪽 모서리가 둥근 사각형 614"/>
                <p:cNvSpPr/>
                <p:nvPr/>
              </p:nvSpPr>
              <p:spPr>
                <a:xfrm rot="10800000">
                  <a:off x="6069361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6" name="양쪽 모서리가 둥근 사각형 615"/>
                <p:cNvSpPr/>
                <p:nvPr/>
              </p:nvSpPr>
              <p:spPr>
                <a:xfrm rot="10800000">
                  <a:off x="5910279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12" name="그룹 611"/>
              <p:cNvGrpSpPr/>
              <p:nvPr/>
            </p:nvGrpSpPr>
            <p:grpSpPr>
              <a:xfrm>
                <a:off x="6224893" y="771073"/>
                <a:ext cx="318164" cy="380107"/>
                <a:chOff x="5904445" y="771073"/>
                <a:chExt cx="318164" cy="380107"/>
              </a:xfrm>
            </p:grpSpPr>
            <p:sp>
              <p:nvSpPr>
                <p:cNvPr id="613" name="양쪽 모서리가 둥근 사각형 612"/>
                <p:cNvSpPr/>
                <p:nvPr/>
              </p:nvSpPr>
              <p:spPr>
                <a:xfrm rot="10800000">
                  <a:off x="6063527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4" name="양쪽 모서리가 둥근 사각형 613"/>
                <p:cNvSpPr/>
                <p:nvPr/>
              </p:nvSpPr>
              <p:spPr>
                <a:xfrm rot="10800000">
                  <a:off x="5904445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604" name="그룹 603"/>
            <p:cNvGrpSpPr/>
            <p:nvPr/>
          </p:nvGrpSpPr>
          <p:grpSpPr>
            <a:xfrm>
              <a:off x="7173914" y="771073"/>
              <a:ext cx="632778" cy="380107"/>
              <a:chOff x="5910279" y="771073"/>
              <a:chExt cx="632778" cy="380107"/>
            </a:xfrm>
          </p:grpSpPr>
          <p:grpSp>
            <p:nvGrpSpPr>
              <p:cNvPr id="605" name="그룹 604"/>
              <p:cNvGrpSpPr/>
              <p:nvPr/>
            </p:nvGrpSpPr>
            <p:grpSpPr>
              <a:xfrm>
                <a:off x="5910279" y="771073"/>
                <a:ext cx="318164" cy="380107"/>
                <a:chOff x="5910279" y="771073"/>
                <a:chExt cx="318164" cy="380107"/>
              </a:xfrm>
            </p:grpSpPr>
            <p:sp>
              <p:nvSpPr>
                <p:cNvPr id="609" name="양쪽 모서리가 둥근 사각형 608"/>
                <p:cNvSpPr/>
                <p:nvPr/>
              </p:nvSpPr>
              <p:spPr>
                <a:xfrm rot="10800000">
                  <a:off x="6069361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0" name="양쪽 모서리가 둥근 사각형 609"/>
                <p:cNvSpPr/>
                <p:nvPr/>
              </p:nvSpPr>
              <p:spPr>
                <a:xfrm rot="10800000">
                  <a:off x="5910279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06" name="그룹 605"/>
              <p:cNvGrpSpPr/>
              <p:nvPr/>
            </p:nvGrpSpPr>
            <p:grpSpPr>
              <a:xfrm>
                <a:off x="6224893" y="771073"/>
                <a:ext cx="318164" cy="380107"/>
                <a:chOff x="5904445" y="771073"/>
                <a:chExt cx="318164" cy="380107"/>
              </a:xfrm>
            </p:grpSpPr>
            <p:sp>
              <p:nvSpPr>
                <p:cNvPr id="607" name="양쪽 모서리가 둥근 사각형 606"/>
                <p:cNvSpPr/>
                <p:nvPr/>
              </p:nvSpPr>
              <p:spPr>
                <a:xfrm rot="10800000">
                  <a:off x="6063527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8" name="양쪽 모서리가 둥근 사각형 607"/>
                <p:cNvSpPr/>
                <p:nvPr/>
              </p:nvSpPr>
              <p:spPr>
                <a:xfrm rot="10800000">
                  <a:off x="5904445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478" name="그룹 477"/>
          <p:cNvGrpSpPr/>
          <p:nvPr/>
        </p:nvGrpSpPr>
        <p:grpSpPr>
          <a:xfrm rot="10800000">
            <a:off x="9540162" y="616369"/>
            <a:ext cx="851491" cy="332135"/>
            <a:chOff x="6372200" y="-1172362"/>
            <a:chExt cx="851491" cy="332135"/>
          </a:xfrm>
        </p:grpSpPr>
        <p:sp>
          <p:nvSpPr>
            <p:cNvPr id="479" name="모서리가 둥근 직사각형 478"/>
            <p:cNvSpPr/>
            <p:nvPr/>
          </p:nvSpPr>
          <p:spPr>
            <a:xfrm>
              <a:off x="6372200" y="-1102940"/>
              <a:ext cx="851491" cy="200351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0" name="모서리가 둥근 직사각형 479"/>
            <p:cNvSpPr/>
            <p:nvPr/>
          </p:nvSpPr>
          <p:spPr>
            <a:xfrm>
              <a:off x="6474910" y="-1172362"/>
              <a:ext cx="530067" cy="124722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1" name="모서리가 둥근 직사각형 480"/>
            <p:cNvSpPr/>
            <p:nvPr/>
          </p:nvSpPr>
          <p:spPr>
            <a:xfrm>
              <a:off x="6594862" y="-964949"/>
              <a:ext cx="530067" cy="124722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8" name="그룹 167"/>
          <p:cNvGrpSpPr/>
          <p:nvPr/>
        </p:nvGrpSpPr>
        <p:grpSpPr>
          <a:xfrm>
            <a:off x="-918495" y="513916"/>
            <a:ext cx="4338211" cy="4338211"/>
            <a:chOff x="5323501" y="1287925"/>
            <a:chExt cx="3631059" cy="3631059"/>
          </a:xfrm>
          <a:solidFill>
            <a:srgbClr val="FFC6B1"/>
          </a:solidFill>
        </p:grpSpPr>
        <p:grpSp>
          <p:nvGrpSpPr>
            <p:cNvPr id="160" name="그룹 159"/>
            <p:cNvGrpSpPr/>
            <p:nvPr/>
          </p:nvGrpSpPr>
          <p:grpSpPr>
            <a:xfrm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116" name="그룹 115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109" name="타원 108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타원 114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7" name="그룹 116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118" name="타원 117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타원 118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61" name="그룹 160"/>
            <p:cNvGrpSpPr/>
            <p:nvPr/>
          </p:nvGrpSpPr>
          <p:grpSpPr>
            <a:xfrm rot="2700000"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162" name="그룹 161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166" name="타원 165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7" name="타원 166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63" name="그룹 162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164" name="타원 163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5" name="타원 164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78" name="그룹 77"/>
          <p:cNvGrpSpPr/>
          <p:nvPr/>
        </p:nvGrpSpPr>
        <p:grpSpPr>
          <a:xfrm>
            <a:off x="-714569" y="716281"/>
            <a:ext cx="3933478" cy="3933479"/>
            <a:chOff x="4780095" y="60688"/>
            <a:chExt cx="3292300" cy="3292300"/>
          </a:xfrm>
        </p:grpSpPr>
        <p:grpSp>
          <p:nvGrpSpPr>
            <p:cNvPr id="80" name="그룹 79"/>
            <p:cNvGrpSpPr/>
            <p:nvPr/>
          </p:nvGrpSpPr>
          <p:grpSpPr>
            <a:xfrm>
              <a:off x="4864098" y="145994"/>
              <a:ext cx="3124295" cy="3121688"/>
              <a:chOff x="4158982" y="463004"/>
              <a:chExt cx="2738593" cy="2736308"/>
            </a:xfrm>
          </p:grpSpPr>
          <p:grpSp>
            <p:nvGrpSpPr>
              <p:cNvPr id="83" name="그룹 82"/>
              <p:cNvGrpSpPr/>
              <p:nvPr/>
            </p:nvGrpSpPr>
            <p:grpSpPr>
              <a:xfrm>
                <a:off x="4161270" y="463006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91" name="그룹 90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95" name="모서리가 둥근 직사각형 94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6" name="모서리가 둥근 직사각형 95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92" name="그룹 91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93" name="모서리가 둥근 직사각형 92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4" name="모서리가 둥근 직사각형 93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84" name="그룹 83"/>
              <p:cNvGrpSpPr/>
              <p:nvPr/>
            </p:nvGrpSpPr>
            <p:grpSpPr>
              <a:xfrm rot="1380155">
                <a:off x="4158982" y="463004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85" name="그룹 84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89" name="모서리가 둥근 직사각형 88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0" name="모서리가 둥근 직사각형 89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6" name="그룹 85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87" name="모서리가 둥근 직사각형 86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8" name="모서리가 둥근 직사각형 87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81" name="타원 80"/>
            <p:cNvSpPr/>
            <p:nvPr/>
          </p:nvSpPr>
          <p:spPr>
            <a:xfrm>
              <a:off x="5108867" y="389460"/>
              <a:ext cx="2634756" cy="2634756"/>
            </a:xfrm>
            <a:prstGeom prst="ellipse">
              <a:avLst/>
            </a:prstGeom>
            <a:noFill/>
            <a:ln w="19050">
              <a:solidFill>
                <a:srgbClr val="FF5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>
              <a:off x="4780095" y="60688"/>
              <a:ext cx="3292300" cy="3292300"/>
            </a:xfrm>
            <a:prstGeom prst="ellipse">
              <a:avLst/>
            </a:prstGeom>
            <a:noFill/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/>
            <p:cNvSpPr/>
            <p:nvPr/>
          </p:nvSpPr>
          <p:spPr>
            <a:xfrm>
              <a:off x="4906478" y="187071"/>
              <a:ext cx="3039534" cy="3039534"/>
            </a:xfrm>
            <a:prstGeom prst="ellipse">
              <a:avLst/>
            </a:prstGeom>
            <a:noFill/>
            <a:ln w="12700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4" name="그룹 233"/>
          <p:cNvGrpSpPr/>
          <p:nvPr/>
        </p:nvGrpSpPr>
        <p:grpSpPr>
          <a:xfrm>
            <a:off x="11844808" y="4694305"/>
            <a:ext cx="924610" cy="732338"/>
            <a:chOff x="5243758" y="813734"/>
            <a:chExt cx="2167709" cy="1716936"/>
          </a:xfrm>
        </p:grpSpPr>
        <p:sp>
          <p:nvSpPr>
            <p:cNvPr id="211" name="직사각형 210"/>
            <p:cNvSpPr/>
            <p:nvPr/>
          </p:nvSpPr>
          <p:spPr>
            <a:xfrm>
              <a:off x="5370034" y="1258280"/>
              <a:ext cx="108736" cy="868517"/>
            </a:xfrm>
            <a:prstGeom prst="rect">
              <a:avLst/>
            </a:prstGeom>
            <a:solidFill>
              <a:srgbClr val="8CFF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직사각형 211"/>
            <p:cNvSpPr/>
            <p:nvPr/>
          </p:nvSpPr>
          <p:spPr>
            <a:xfrm>
              <a:off x="7176456" y="1258280"/>
              <a:ext cx="108736" cy="868517"/>
            </a:xfrm>
            <a:prstGeom prst="rect">
              <a:avLst/>
            </a:prstGeom>
            <a:solidFill>
              <a:srgbClr val="8CFF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3" name="그룹 212"/>
            <p:cNvGrpSpPr/>
            <p:nvPr/>
          </p:nvGrpSpPr>
          <p:grpSpPr>
            <a:xfrm>
              <a:off x="5243765" y="1085110"/>
              <a:ext cx="2167701" cy="430795"/>
              <a:chOff x="7401015" y="4820274"/>
              <a:chExt cx="911430" cy="181132"/>
            </a:xfrm>
          </p:grpSpPr>
          <p:grpSp>
            <p:nvGrpSpPr>
              <p:cNvPr id="214" name="그룹 213"/>
              <p:cNvGrpSpPr/>
              <p:nvPr/>
            </p:nvGrpSpPr>
            <p:grpSpPr>
              <a:xfrm>
                <a:off x="7401015" y="4820274"/>
                <a:ext cx="455715" cy="181132"/>
                <a:chOff x="7524328" y="4851155"/>
                <a:chExt cx="432048" cy="203701"/>
              </a:xfrm>
            </p:grpSpPr>
            <p:sp>
              <p:nvSpPr>
                <p:cNvPr id="222" name="양쪽 모서리가 둥근 사각형 221"/>
                <p:cNvSpPr/>
                <p:nvPr/>
              </p:nvSpPr>
              <p:spPr>
                <a:xfrm rot="10800000">
                  <a:off x="7524328" y="4851155"/>
                  <a:ext cx="72008" cy="20370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CE60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3" name="양쪽 모서리가 둥근 사각형 222"/>
                <p:cNvSpPr/>
                <p:nvPr/>
              </p:nvSpPr>
              <p:spPr>
                <a:xfrm rot="10800000">
                  <a:off x="7596336" y="4851155"/>
                  <a:ext cx="72008" cy="20370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99FCE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4" name="양쪽 모서리가 둥근 사각형 223"/>
                <p:cNvSpPr/>
                <p:nvPr/>
              </p:nvSpPr>
              <p:spPr>
                <a:xfrm rot="10800000">
                  <a:off x="7668344" y="4851155"/>
                  <a:ext cx="72008" cy="20370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CE60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5" name="양쪽 모서리가 둥근 사각형 224"/>
                <p:cNvSpPr/>
                <p:nvPr/>
              </p:nvSpPr>
              <p:spPr>
                <a:xfrm rot="10800000">
                  <a:off x="7740352" y="4851155"/>
                  <a:ext cx="72008" cy="20370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99FCE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6" name="양쪽 모서리가 둥근 사각형 225"/>
                <p:cNvSpPr/>
                <p:nvPr/>
              </p:nvSpPr>
              <p:spPr>
                <a:xfrm rot="10800000">
                  <a:off x="7812360" y="4851155"/>
                  <a:ext cx="72008" cy="20370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CE60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7" name="양쪽 모서리가 둥근 사각형 226"/>
                <p:cNvSpPr/>
                <p:nvPr/>
              </p:nvSpPr>
              <p:spPr>
                <a:xfrm rot="10800000">
                  <a:off x="7884368" y="4851155"/>
                  <a:ext cx="72008" cy="20370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99FCE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15" name="그룹 214"/>
              <p:cNvGrpSpPr/>
              <p:nvPr/>
            </p:nvGrpSpPr>
            <p:grpSpPr>
              <a:xfrm>
                <a:off x="7856730" y="4820274"/>
                <a:ext cx="455715" cy="181132"/>
                <a:chOff x="7524328" y="4851155"/>
                <a:chExt cx="432048" cy="203701"/>
              </a:xfrm>
            </p:grpSpPr>
            <p:sp>
              <p:nvSpPr>
                <p:cNvPr id="216" name="양쪽 모서리가 둥근 사각형 215"/>
                <p:cNvSpPr/>
                <p:nvPr/>
              </p:nvSpPr>
              <p:spPr>
                <a:xfrm rot="10800000">
                  <a:off x="7524328" y="4851155"/>
                  <a:ext cx="72008" cy="20370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CE60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7" name="양쪽 모서리가 둥근 사각형 216"/>
                <p:cNvSpPr/>
                <p:nvPr/>
              </p:nvSpPr>
              <p:spPr>
                <a:xfrm rot="10800000">
                  <a:off x="7596336" y="4851155"/>
                  <a:ext cx="72008" cy="20370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99FCE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8" name="양쪽 모서리가 둥근 사각형 217"/>
                <p:cNvSpPr/>
                <p:nvPr/>
              </p:nvSpPr>
              <p:spPr>
                <a:xfrm rot="10800000">
                  <a:off x="7668344" y="4851155"/>
                  <a:ext cx="72008" cy="20370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CE60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9" name="양쪽 모서리가 둥근 사각형 218"/>
                <p:cNvSpPr/>
                <p:nvPr/>
              </p:nvSpPr>
              <p:spPr>
                <a:xfrm rot="10800000">
                  <a:off x="7740352" y="4851155"/>
                  <a:ext cx="72008" cy="20370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99FCE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0" name="양쪽 모서리가 둥근 사각형 219"/>
                <p:cNvSpPr/>
                <p:nvPr/>
              </p:nvSpPr>
              <p:spPr>
                <a:xfrm rot="10800000">
                  <a:off x="7812360" y="4851155"/>
                  <a:ext cx="72008" cy="20370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CE60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1" name="양쪽 모서리가 둥근 사각형 220"/>
                <p:cNvSpPr/>
                <p:nvPr/>
              </p:nvSpPr>
              <p:spPr>
                <a:xfrm rot="10800000">
                  <a:off x="7884368" y="4851155"/>
                  <a:ext cx="72008" cy="20370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99FCE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28" name="직사각형 227"/>
            <p:cNvSpPr/>
            <p:nvPr/>
          </p:nvSpPr>
          <p:spPr>
            <a:xfrm>
              <a:off x="5244736" y="1897274"/>
              <a:ext cx="2166730" cy="108736"/>
            </a:xfrm>
            <a:prstGeom prst="rect">
              <a:avLst/>
            </a:prstGeom>
            <a:solidFill>
              <a:srgbClr val="FCE60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양쪽 모서리가 둥근 사각형 188"/>
            <p:cNvSpPr/>
            <p:nvPr/>
          </p:nvSpPr>
          <p:spPr>
            <a:xfrm rot="10800000">
              <a:off x="5243758" y="2006005"/>
              <a:ext cx="2167703" cy="36199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99FC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" name="사다리꼴 230"/>
            <p:cNvSpPr/>
            <p:nvPr/>
          </p:nvSpPr>
          <p:spPr>
            <a:xfrm>
              <a:off x="5244736" y="813734"/>
              <a:ext cx="2166731" cy="266227"/>
            </a:xfrm>
            <a:prstGeom prst="trapezoid">
              <a:avLst>
                <a:gd name="adj" fmla="val 70497"/>
              </a:avLst>
            </a:prstGeom>
            <a:solidFill>
              <a:srgbClr val="99FC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타원 231"/>
            <p:cNvSpPr/>
            <p:nvPr/>
          </p:nvSpPr>
          <p:spPr>
            <a:xfrm>
              <a:off x="5297224" y="2205334"/>
              <a:ext cx="325336" cy="325336"/>
            </a:xfrm>
            <a:prstGeom prst="ellipse">
              <a:avLst/>
            </a:prstGeom>
            <a:solidFill>
              <a:srgbClr val="FCE601"/>
            </a:solidFill>
            <a:ln>
              <a:solidFill>
                <a:srgbClr val="99FC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타원 232"/>
            <p:cNvSpPr/>
            <p:nvPr/>
          </p:nvSpPr>
          <p:spPr>
            <a:xfrm>
              <a:off x="7037243" y="2205334"/>
              <a:ext cx="325336" cy="325336"/>
            </a:xfrm>
            <a:prstGeom prst="ellipse">
              <a:avLst/>
            </a:prstGeom>
            <a:solidFill>
              <a:srgbClr val="FCE601"/>
            </a:solidFill>
            <a:ln>
              <a:solidFill>
                <a:srgbClr val="99FC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10188624" y="-1895028"/>
            <a:ext cx="30807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5050"/>
                </a:solidFill>
                <a:latin typeface="Dopestyle " pitchFamily="2" charset="0"/>
              </a:rPr>
              <a:t>Rollercoaster</a:t>
            </a:r>
            <a:endParaRPr lang="ko-KR" altLang="en-US" sz="4000" dirty="0">
              <a:solidFill>
                <a:srgbClr val="FF5050"/>
              </a:solidFill>
              <a:latin typeface="Dopestyle " pitchFamily="2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235737" y="4369441"/>
            <a:ext cx="1175829" cy="1087119"/>
            <a:chOff x="1532487" y="1849388"/>
            <a:chExt cx="2005456" cy="1854156"/>
          </a:xfrm>
        </p:grpSpPr>
        <p:sp>
          <p:nvSpPr>
            <p:cNvPr id="34" name="양쪽 모서리가 둥근 사각형 33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28" name="직사각형 27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17" name="이등변 삼각형 16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505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/>
              <p:cNvSpPr/>
              <p:nvPr/>
            </p:nvSpPr>
            <p:spPr>
              <a:xfrm>
                <a:off x="2975661" y="1993404"/>
                <a:ext cx="140976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이등변 삼각형 18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양쪽 모서리가 둥근 사각형 20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양쪽 모서리가 둥근 사각형 21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양쪽 모서리가 둥근 사각형 22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양쪽 모서리가 둥근 사각형 23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양쪽 모서리가 둥근 사각형 24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양쪽 모서리가 둥근 사각형 25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양쪽 모서리가 둥근 사각형 26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0" name="그룹 59"/>
          <p:cNvGrpSpPr/>
          <p:nvPr/>
        </p:nvGrpSpPr>
        <p:grpSpPr>
          <a:xfrm>
            <a:off x="6678665" y="3211323"/>
            <a:ext cx="2095347" cy="2239760"/>
            <a:chOff x="6310163" y="2861799"/>
            <a:chExt cx="2431458" cy="2599036"/>
          </a:xfrm>
        </p:grpSpPr>
        <p:sp>
          <p:nvSpPr>
            <p:cNvPr id="3" name="순서도: 저장 데이터 2"/>
            <p:cNvSpPr/>
            <p:nvPr/>
          </p:nvSpPr>
          <p:spPr>
            <a:xfrm rot="5400000">
              <a:off x="7308035" y="3832307"/>
              <a:ext cx="347595" cy="1574672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6502 w 14835"/>
                <a:gd name="connsiteY0" fmla="*/ 0 h 10000"/>
                <a:gd name="connsiteX1" fmla="*/ 14835 w 14835"/>
                <a:gd name="connsiteY1" fmla="*/ 0 h 10000"/>
                <a:gd name="connsiteX2" fmla="*/ 13168 w 14835"/>
                <a:gd name="connsiteY2" fmla="*/ 5000 h 10000"/>
                <a:gd name="connsiteX3" fmla="*/ 14835 w 14835"/>
                <a:gd name="connsiteY3" fmla="*/ 10000 h 10000"/>
                <a:gd name="connsiteX4" fmla="*/ 6502 w 14835"/>
                <a:gd name="connsiteY4" fmla="*/ 10000 h 10000"/>
                <a:gd name="connsiteX5" fmla="*/ 0 w 14835"/>
                <a:gd name="connsiteY5" fmla="*/ 5000 h 10000"/>
                <a:gd name="connsiteX6" fmla="*/ 6502 w 14835"/>
                <a:gd name="connsiteY6" fmla="*/ 0 h 10000"/>
                <a:gd name="connsiteX0" fmla="*/ 6502 w 14835"/>
                <a:gd name="connsiteY0" fmla="*/ 0 h 10000"/>
                <a:gd name="connsiteX1" fmla="*/ 14835 w 14835"/>
                <a:gd name="connsiteY1" fmla="*/ 0 h 10000"/>
                <a:gd name="connsiteX2" fmla="*/ 9097 w 14835"/>
                <a:gd name="connsiteY2" fmla="*/ 4977 h 10000"/>
                <a:gd name="connsiteX3" fmla="*/ 14835 w 14835"/>
                <a:gd name="connsiteY3" fmla="*/ 10000 h 10000"/>
                <a:gd name="connsiteX4" fmla="*/ 6502 w 14835"/>
                <a:gd name="connsiteY4" fmla="*/ 10000 h 10000"/>
                <a:gd name="connsiteX5" fmla="*/ 0 w 14835"/>
                <a:gd name="connsiteY5" fmla="*/ 5000 h 10000"/>
                <a:gd name="connsiteX6" fmla="*/ 6502 w 14835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35" h="10000">
                  <a:moveTo>
                    <a:pt x="6502" y="0"/>
                  </a:moveTo>
                  <a:lnTo>
                    <a:pt x="14835" y="0"/>
                  </a:lnTo>
                  <a:cubicBezTo>
                    <a:pt x="13914" y="0"/>
                    <a:pt x="9097" y="2216"/>
                    <a:pt x="9097" y="4977"/>
                  </a:cubicBezTo>
                  <a:cubicBezTo>
                    <a:pt x="9097" y="7738"/>
                    <a:pt x="13914" y="10000"/>
                    <a:pt x="14835" y="10000"/>
                  </a:cubicBezTo>
                  <a:lnTo>
                    <a:pt x="6502" y="10000"/>
                  </a:lnTo>
                  <a:cubicBezTo>
                    <a:pt x="5581" y="10000"/>
                    <a:pt x="0" y="7761"/>
                    <a:pt x="0" y="5000"/>
                  </a:cubicBezTo>
                  <a:cubicBezTo>
                    <a:pt x="0" y="2239"/>
                    <a:pt x="5581" y="0"/>
                    <a:pt x="6502" y="0"/>
                  </a:cubicBezTo>
                  <a:close/>
                </a:path>
              </a:pathLst>
            </a:custGeom>
            <a:solidFill>
              <a:srgbClr val="FFC6B1"/>
            </a:solidFill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6310163" y="3335705"/>
              <a:ext cx="681416" cy="2125130"/>
              <a:chOff x="5700397" y="-2338085"/>
              <a:chExt cx="1843234" cy="5748488"/>
            </a:xfrm>
          </p:grpSpPr>
          <p:grpSp>
            <p:nvGrpSpPr>
              <p:cNvPr id="287" name="그룹 286"/>
              <p:cNvGrpSpPr/>
              <p:nvPr/>
            </p:nvGrpSpPr>
            <p:grpSpPr>
              <a:xfrm>
                <a:off x="5700397" y="-2338085"/>
                <a:ext cx="1843234" cy="5748488"/>
                <a:chOff x="6497474" y="1273324"/>
                <a:chExt cx="856334" cy="2670646"/>
              </a:xfrm>
            </p:grpSpPr>
            <p:grpSp>
              <p:nvGrpSpPr>
                <p:cNvPr id="288" name="그룹 287"/>
                <p:cNvGrpSpPr/>
                <p:nvPr/>
              </p:nvGrpSpPr>
              <p:grpSpPr>
                <a:xfrm>
                  <a:off x="6497474" y="1273324"/>
                  <a:ext cx="856334" cy="1383389"/>
                  <a:chOff x="5382780" y="1263511"/>
                  <a:chExt cx="687858" cy="1131938"/>
                </a:xfrm>
              </p:grpSpPr>
              <p:sp>
                <p:nvSpPr>
                  <p:cNvPr id="290" name="이등변 삼각형 289"/>
                  <p:cNvSpPr/>
                  <p:nvPr/>
                </p:nvSpPr>
                <p:spPr>
                  <a:xfrm>
                    <a:off x="5382779" y="1263511"/>
                    <a:ext cx="687858" cy="699888"/>
                  </a:xfrm>
                  <a:custGeom>
                    <a:avLst/>
                    <a:gdLst>
                      <a:gd name="connsiteX0" fmla="*/ 0 w 838070"/>
                      <a:gd name="connsiteY0" fmla="*/ 855363 h 855363"/>
                      <a:gd name="connsiteX1" fmla="*/ 419035 w 838070"/>
                      <a:gd name="connsiteY1" fmla="*/ 0 h 855363"/>
                      <a:gd name="connsiteX2" fmla="*/ 838070 w 838070"/>
                      <a:gd name="connsiteY2" fmla="*/ 855363 h 855363"/>
                      <a:gd name="connsiteX3" fmla="*/ 0 w 838070"/>
                      <a:gd name="connsiteY3" fmla="*/ 855363 h 855363"/>
                      <a:gd name="connsiteX0" fmla="*/ 9132 w 856334"/>
                      <a:gd name="connsiteY0" fmla="*/ 855363 h 855363"/>
                      <a:gd name="connsiteX1" fmla="*/ 428167 w 856334"/>
                      <a:gd name="connsiteY1" fmla="*/ 0 h 855363"/>
                      <a:gd name="connsiteX2" fmla="*/ 847202 w 856334"/>
                      <a:gd name="connsiteY2" fmla="*/ 855363 h 855363"/>
                      <a:gd name="connsiteX3" fmla="*/ 9132 w 856334"/>
                      <a:gd name="connsiteY3" fmla="*/ 855363 h 855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56334" h="855363">
                        <a:moveTo>
                          <a:pt x="9132" y="855363"/>
                        </a:moveTo>
                        <a:cubicBezTo>
                          <a:pt x="-60707" y="712803"/>
                          <a:pt x="288489" y="0"/>
                          <a:pt x="428167" y="0"/>
                        </a:cubicBezTo>
                        <a:cubicBezTo>
                          <a:pt x="567845" y="0"/>
                          <a:pt x="917041" y="712803"/>
                          <a:pt x="847202" y="855363"/>
                        </a:cubicBezTo>
                        <a:lnTo>
                          <a:pt x="9132" y="855363"/>
                        </a:ln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91" name="양쪽 모서리가 둥근 사각형 290"/>
                  <p:cNvSpPr/>
                  <p:nvPr/>
                </p:nvSpPr>
                <p:spPr>
                  <a:xfrm rot="10800000">
                    <a:off x="5448662" y="1963401"/>
                    <a:ext cx="572550" cy="432048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289" name="직사각형 284"/>
                <p:cNvSpPr/>
                <p:nvPr/>
              </p:nvSpPr>
              <p:spPr>
                <a:xfrm>
                  <a:off x="6668740" y="2440687"/>
                  <a:ext cx="558437" cy="1503283"/>
                </a:xfrm>
                <a:custGeom>
                  <a:avLst/>
                  <a:gdLst>
                    <a:gd name="connsiteX0" fmla="*/ 0 w 418737"/>
                    <a:gd name="connsiteY0" fmla="*/ 0 h 1496933"/>
                    <a:gd name="connsiteX1" fmla="*/ 418737 w 418737"/>
                    <a:gd name="connsiteY1" fmla="*/ 0 h 1496933"/>
                    <a:gd name="connsiteX2" fmla="*/ 418737 w 418737"/>
                    <a:gd name="connsiteY2" fmla="*/ 1496933 h 1496933"/>
                    <a:gd name="connsiteX3" fmla="*/ 0 w 418737"/>
                    <a:gd name="connsiteY3" fmla="*/ 1496933 h 1496933"/>
                    <a:gd name="connsiteX4" fmla="*/ 0 w 418737"/>
                    <a:gd name="connsiteY4" fmla="*/ 0 h 1496933"/>
                    <a:gd name="connsiteX0" fmla="*/ 63500 w 482237"/>
                    <a:gd name="connsiteY0" fmla="*/ 0 h 1496933"/>
                    <a:gd name="connsiteX1" fmla="*/ 482237 w 482237"/>
                    <a:gd name="connsiteY1" fmla="*/ 0 h 1496933"/>
                    <a:gd name="connsiteX2" fmla="*/ 482237 w 482237"/>
                    <a:gd name="connsiteY2" fmla="*/ 1496933 h 1496933"/>
                    <a:gd name="connsiteX3" fmla="*/ 0 w 482237"/>
                    <a:gd name="connsiteY3" fmla="*/ 1496933 h 1496933"/>
                    <a:gd name="connsiteX4" fmla="*/ 63500 w 482237"/>
                    <a:gd name="connsiteY4" fmla="*/ 0 h 1496933"/>
                    <a:gd name="connsiteX0" fmla="*/ 63500 w 558437"/>
                    <a:gd name="connsiteY0" fmla="*/ 0 h 1503283"/>
                    <a:gd name="connsiteX1" fmla="*/ 482237 w 558437"/>
                    <a:gd name="connsiteY1" fmla="*/ 0 h 1503283"/>
                    <a:gd name="connsiteX2" fmla="*/ 558437 w 558437"/>
                    <a:gd name="connsiteY2" fmla="*/ 1503283 h 1503283"/>
                    <a:gd name="connsiteX3" fmla="*/ 0 w 558437"/>
                    <a:gd name="connsiteY3" fmla="*/ 1496933 h 1503283"/>
                    <a:gd name="connsiteX4" fmla="*/ 63500 w 558437"/>
                    <a:gd name="connsiteY4" fmla="*/ 0 h 1503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437" h="1503283">
                      <a:moveTo>
                        <a:pt x="63500" y="0"/>
                      </a:moveTo>
                      <a:lnTo>
                        <a:pt x="482237" y="0"/>
                      </a:lnTo>
                      <a:lnTo>
                        <a:pt x="558437" y="1503283"/>
                      </a:lnTo>
                      <a:lnTo>
                        <a:pt x="0" y="1496933"/>
                      </a:lnTo>
                      <a:lnTo>
                        <a:pt x="63500" y="0"/>
                      </a:lnTo>
                      <a:close/>
                    </a:path>
                  </a:pathLst>
                </a:cu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" name="그룹 5"/>
              <p:cNvGrpSpPr/>
              <p:nvPr/>
            </p:nvGrpSpPr>
            <p:grpSpPr>
              <a:xfrm>
                <a:off x="6139083" y="-175692"/>
                <a:ext cx="965863" cy="385869"/>
                <a:chOff x="5975490" y="3731912"/>
                <a:chExt cx="540726" cy="216024"/>
              </a:xfrm>
            </p:grpSpPr>
            <p:sp>
              <p:nvSpPr>
                <p:cNvPr id="5" name="양쪽 모서리가 둥근 사각형 4"/>
                <p:cNvSpPr/>
                <p:nvPr/>
              </p:nvSpPr>
              <p:spPr>
                <a:xfrm>
                  <a:off x="597549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양쪽 모서리가 둥근 사각형 136"/>
                <p:cNvSpPr/>
                <p:nvPr/>
              </p:nvSpPr>
              <p:spPr>
                <a:xfrm>
                  <a:off x="6173845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양쪽 모서리가 둥근 사각형 137"/>
                <p:cNvSpPr/>
                <p:nvPr/>
              </p:nvSpPr>
              <p:spPr>
                <a:xfrm>
                  <a:off x="637220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" name="모서리가 둥근 직사각형 6"/>
              <p:cNvSpPr/>
              <p:nvPr/>
            </p:nvSpPr>
            <p:spPr>
              <a:xfrm>
                <a:off x="7104947" y="-689520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1" name="모서리가 둥근 직사각형 140"/>
              <p:cNvSpPr/>
              <p:nvPr/>
            </p:nvSpPr>
            <p:spPr>
              <a:xfrm>
                <a:off x="6981132" y="-797875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모서리가 둥근 직사각형 141"/>
              <p:cNvSpPr/>
              <p:nvPr/>
            </p:nvSpPr>
            <p:spPr>
              <a:xfrm>
                <a:off x="7104945" y="-903223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모서리가 둥근 직사각형 143"/>
              <p:cNvSpPr/>
              <p:nvPr/>
            </p:nvSpPr>
            <p:spPr>
              <a:xfrm>
                <a:off x="6248387" y="-173479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모서리가 둥근 직사각형 145"/>
              <p:cNvSpPr/>
              <p:nvPr/>
            </p:nvSpPr>
            <p:spPr>
              <a:xfrm>
                <a:off x="6388591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모서리가 둥근 직사각형 146"/>
              <p:cNvSpPr/>
              <p:nvPr/>
            </p:nvSpPr>
            <p:spPr>
              <a:xfrm>
                <a:off x="6124573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/>
              <p:cNvGrpSpPr/>
              <p:nvPr/>
            </p:nvGrpSpPr>
            <p:grpSpPr>
              <a:xfrm>
                <a:off x="6187225" y="628785"/>
                <a:ext cx="386987" cy="335055"/>
                <a:chOff x="6187225" y="2884431"/>
                <a:chExt cx="386987" cy="335055"/>
              </a:xfrm>
            </p:grpSpPr>
            <p:sp>
              <p:nvSpPr>
                <p:cNvPr id="145" name="모서리가 둥근 직사각형 144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모서리가 둥근 직사각형 147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모서리가 둥근 직사각형 148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0" name="모서리가 둥근 직사각형 149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52" name="그룹 151"/>
              <p:cNvGrpSpPr/>
              <p:nvPr/>
            </p:nvGrpSpPr>
            <p:grpSpPr>
              <a:xfrm flipH="1">
                <a:off x="6839751" y="2686512"/>
                <a:ext cx="386987" cy="335055"/>
                <a:chOff x="6187225" y="2884431"/>
                <a:chExt cx="386987" cy="335055"/>
              </a:xfrm>
            </p:grpSpPr>
            <p:sp>
              <p:nvSpPr>
                <p:cNvPr id="153" name="모서리가 둥근 직사각형 152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4" name="모서리가 둥근 직사각형 153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모서리가 둥근 직사각형 154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모서리가 둥근 직사각형 155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58" name="그룹 157"/>
            <p:cNvGrpSpPr/>
            <p:nvPr/>
          </p:nvGrpSpPr>
          <p:grpSpPr>
            <a:xfrm>
              <a:off x="8060205" y="3335705"/>
              <a:ext cx="681416" cy="2125130"/>
              <a:chOff x="5700397" y="-2338085"/>
              <a:chExt cx="1843234" cy="5748488"/>
            </a:xfrm>
          </p:grpSpPr>
          <p:grpSp>
            <p:nvGrpSpPr>
              <p:cNvPr id="159" name="그룹 158"/>
              <p:cNvGrpSpPr/>
              <p:nvPr/>
            </p:nvGrpSpPr>
            <p:grpSpPr>
              <a:xfrm>
                <a:off x="5700397" y="-2338085"/>
                <a:ext cx="1843234" cy="5748488"/>
                <a:chOff x="6497474" y="1273324"/>
                <a:chExt cx="856334" cy="2670646"/>
              </a:xfrm>
            </p:grpSpPr>
            <p:grpSp>
              <p:nvGrpSpPr>
                <p:cNvPr id="190" name="그룹 189"/>
                <p:cNvGrpSpPr/>
                <p:nvPr/>
              </p:nvGrpSpPr>
              <p:grpSpPr>
                <a:xfrm>
                  <a:off x="6497474" y="1273324"/>
                  <a:ext cx="856334" cy="1383389"/>
                  <a:chOff x="5382780" y="1263511"/>
                  <a:chExt cx="687858" cy="1131938"/>
                </a:xfrm>
              </p:grpSpPr>
              <p:sp>
                <p:nvSpPr>
                  <p:cNvPr id="192" name="이등변 삼각형 289"/>
                  <p:cNvSpPr/>
                  <p:nvPr/>
                </p:nvSpPr>
                <p:spPr>
                  <a:xfrm>
                    <a:off x="5382779" y="1263511"/>
                    <a:ext cx="687858" cy="699888"/>
                  </a:xfrm>
                  <a:custGeom>
                    <a:avLst/>
                    <a:gdLst>
                      <a:gd name="connsiteX0" fmla="*/ 0 w 838070"/>
                      <a:gd name="connsiteY0" fmla="*/ 855363 h 855363"/>
                      <a:gd name="connsiteX1" fmla="*/ 419035 w 838070"/>
                      <a:gd name="connsiteY1" fmla="*/ 0 h 855363"/>
                      <a:gd name="connsiteX2" fmla="*/ 838070 w 838070"/>
                      <a:gd name="connsiteY2" fmla="*/ 855363 h 855363"/>
                      <a:gd name="connsiteX3" fmla="*/ 0 w 838070"/>
                      <a:gd name="connsiteY3" fmla="*/ 855363 h 855363"/>
                      <a:gd name="connsiteX0" fmla="*/ 9132 w 856334"/>
                      <a:gd name="connsiteY0" fmla="*/ 855363 h 855363"/>
                      <a:gd name="connsiteX1" fmla="*/ 428167 w 856334"/>
                      <a:gd name="connsiteY1" fmla="*/ 0 h 855363"/>
                      <a:gd name="connsiteX2" fmla="*/ 847202 w 856334"/>
                      <a:gd name="connsiteY2" fmla="*/ 855363 h 855363"/>
                      <a:gd name="connsiteX3" fmla="*/ 9132 w 856334"/>
                      <a:gd name="connsiteY3" fmla="*/ 855363 h 855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56334" h="855363">
                        <a:moveTo>
                          <a:pt x="9132" y="855363"/>
                        </a:moveTo>
                        <a:cubicBezTo>
                          <a:pt x="-60707" y="712803"/>
                          <a:pt x="288489" y="0"/>
                          <a:pt x="428167" y="0"/>
                        </a:cubicBezTo>
                        <a:cubicBezTo>
                          <a:pt x="567845" y="0"/>
                          <a:pt x="917041" y="712803"/>
                          <a:pt x="847202" y="855363"/>
                        </a:cubicBezTo>
                        <a:lnTo>
                          <a:pt x="9132" y="855363"/>
                        </a:ln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3" name="양쪽 모서리가 둥근 사각형 192"/>
                  <p:cNvSpPr/>
                  <p:nvPr/>
                </p:nvSpPr>
                <p:spPr>
                  <a:xfrm rot="10800000">
                    <a:off x="5448662" y="1963401"/>
                    <a:ext cx="572550" cy="432048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91" name="직사각형 284"/>
                <p:cNvSpPr/>
                <p:nvPr/>
              </p:nvSpPr>
              <p:spPr>
                <a:xfrm>
                  <a:off x="6668740" y="2440687"/>
                  <a:ext cx="558437" cy="1503283"/>
                </a:xfrm>
                <a:custGeom>
                  <a:avLst/>
                  <a:gdLst>
                    <a:gd name="connsiteX0" fmla="*/ 0 w 418737"/>
                    <a:gd name="connsiteY0" fmla="*/ 0 h 1496933"/>
                    <a:gd name="connsiteX1" fmla="*/ 418737 w 418737"/>
                    <a:gd name="connsiteY1" fmla="*/ 0 h 1496933"/>
                    <a:gd name="connsiteX2" fmla="*/ 418737 w 418737"/>
                    <a:gd name="connsiteY2" fmla="*/ 1496933 h 1496933"/>
                    <a:gd name="connsiteX3" fmla="*/ 0 w 418737"/>
                    <a:gd name="connsiteY3" fmla="*/ 1496933 h 1496933"/>
                    <a:gd name="connsiteX4" fmla="*/ 0 w 418737"/>
                    <a:gd name="connsiteY4" fmla="*/ 0 h 1496933"/>
                    <a:gd name="connsiteX0" fmla="*/ 63500 w 482237"/>
                    <a:gd name="connsiteY0" fmla="*/ 0 h 1496933"/>
                    <a:gd name="connsiteX1" fmla="*/ 482237 w 482237"/>
                    <a:gd name="connsiteY1" fmla="*/ 0 h 1496933"/>
                    <a:gd name="connsiteX2" fmla="*/ 482237 w 482237"/>
                    <a:gd name="connsiteY2" fmla="*/ 1496933 h 1496933"/>
                    <a:gd name="connsiteX3" fmla="*/ 0 w 482237"/>
                    <a:gd name="connsiteY3" fmla="*/ 1496933 h 1496933"/>
                    <a:gd name="connsiteX4" fmla="*/ 63500 w 482237"/>
                    <a:gd name="connsiteY4" fmla="*/ 0 h 1496933"/>
                    <a:gd name="connsiteX0" fmla="*/ 63500 w 558437"/>
                    <a:gd name="connsiteY0" fmla="*/ 0 h 1503283"/>
                    <a:gd name="connsiteX1" fmla="*/ 482237 w 558437"/>
                    <a:gd name="connsiteY1" fmla="*/ 0 h 1503283"/>
                    <a:gd name="connsiteX2" fmla="*/ 558437 w 558437"/>
                    <a:gd name="connsiteY2" fmla="*/ 1503283 h 1503283"/>
                    <a:gd name="connsiteX3" fmla="*/ 0 w 558437"/>
                    <a:gd name="connsiteY3" fmla="*/ 1496933 h 1503283"/>
                    <a:gd name="connsiteX4" fmla="*/ 63500 w 558437"/>
                    <a:gd name="connsiteY4" fmla="*/ 0 h 1503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437" h="1503283">
                      <a:moveTo>
                        <a:pt x="63500" y="0"/>
                      </a:moveTo>
                      <a:lnTo>
                        <a:pt x="482237" y="0"/>
                      </a:lnTo>
                      <a:lnTo>
                        <a:pt x="558437" y="1503283"/>
                      </a:lnTo>
                      <a:lnTo>
                        <a:pt x="0" y="1496933"/>
                      </a:lnTo>
                      <a:lnTo>
                        <a:pt x="63500" y="0"/>
                      </a:lnTo>
                      <a:close/>
                    </a:path>
                  </a:pathLst>
                </a:cu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69" name="그룹 168"/>
              <p:cNvGrpSpPr/>
              <p:nvPr/>
            </p:nvGrpSpPr>
            <p:grpSpPr>
              <a:xfrm>
                <a:off x="6139083" y="-175692"/>
                <a:ext cx="965863" cy="385869"/>
                <a:chOff x="5975490" y="3731912"/>
                <a:chExt cx="540726" cy="216024"/>
              </a:xfrm>
            </p:grpSpPr>
            <p:sp>
              <p:nvSpPr>
                <p:cNvPr id="186" name="양쪽 모서리가 둥근 사각형 185"/>
                <p:cNvSpPr/>
                <p:nvPr/>
              </p:nvSpPr>
              <p:spPr>
                <a:xfrm>
                  <a:off x="597549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7" name="양쪽 모서리가 둥근 사각형 186"/>
                <p:cNvSpPr/>
                <p:nvPr/>
              </p:nvSpPr>
              <p:spPr>
                <a:xfrm>
                  <a:off x="6173845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8" name="양쪽 모서리가 둥근 사각형 187"/>
                <p:cNvSpPr/>
                <p:nvPr/>
              </p:nvSpPr>
              <p:spPr>
                <a:xfrm>
                  <a:off x="637220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70" name="모서리가 둥근 직사각형 169"/>
              <p:cNvSpPr/>
              <p:nvPr/>
            </p:nvSpPr>
            <p:spPr>
              <a:xfrm>
                <a:off x="7104947" y="-689520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모서리가 둥근 직사각형 170"/>
              <p:cNvSpPr/>
              <p:nvPr/>
            </p:nvSpPr>
            <p:spPr>
              <a:xfrm>
                <a:off x="6981132" y="-797875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모서리가 둥근 직사각형 171"/>
              <p:cNvSpPr/>
              <p:nvPr/>
            </p:nvSpPr>
            <p:spPr>
              <a:xfrm>
                <a:off x="7104945" y="-903223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모서리가 둥근 직사각형 172"/>
              <p:cNvSpPr/>
              <p:nvPr/>
            </p:nvSpPr>
            <p:spPr>
              <a:xfrm>
                <a:off x="6248387" y="-173479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모서리가 둥근 직사각형 173"/>
              <p:cNvSpPr/>
              <p:nvPr/>
            </p:nvSpPr>
            <p:spPr>
              <a:xfrm>
                <a:off x="6388591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모서리가 둥근 직사각형 174"/>
              <p:cNvSpPr/>
              <p:nvPr/>
            </p:nvSpPr>
            <p:spPr>
              <a:xfrm>
                <a:off x="6124573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6" name="그룹 175"/>
              <p:cNvGrpSpPr/>
              <p:nvPr/>
            </p:nvGrpSpPr>
            <p:grpSpPr>
              <a:xfrm>
                <a:off x="6187225" y="628785"/>
                <a:ext cx="386987" cy="335055"/>
                <a:chOff x="6187225" y="2884431"/>
                <a:chExt cx="386987" cy="335055"/>
              </a:xfrm>
            </p:grpSpPr>
            <p:sp>
              <p:nvSpPr>
                <p:cNvPr id="182" name="모서리가 둥근 직사각형 181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3" name="모서리가 둥근 직사각형 182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4" name="모서리가 둥근 직사각형 183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5" name="모서리가 둥근 직사각형 184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77" name="그룹 176"/>
              <p:cNvGrpSpPr/>
              <p:nvPr/>
            </p:nvGrpSpPr>
            <p:grpSpPr>
              <a:xfrm flipH="1">
                <a:off x="6839751" y="2686512"/>
                <a:ext cx="386987" cy="335055"/>
                <a:chOff x="6187225" y="2884431"/>
                <a:chExt cx="386987" cy="335055"/>
              </a:xfrm>
            </p:grpSpPr>
            <p:sp>
              <p:nvSpPr>
                <p:cNvPr id="178" name="모서리가 둥근 직사각형 177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9" name="모서리가 둥근 직사각형 178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0" name="모서리가 둥근 직사각형 179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1" name="모서리가 둥근 직사각형 180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4" name="이중 물결 13"/>
            <p:cNvSpPr/>
            <p:nvPr/>
          </p:nvSpPr>
          <p:spPr>
            <a:xfrm>
              <a:off x="6650872" y="2861799"/>
              <a:ext cx="523847" cy="224773"/>
            </a:xfrm>
            <a:custGeom>
              <a:avLst/>
              <a:gdLst>
                <a:gd name="connsiteX0" fmla="*/ 0 w 686345"/>
                <a:gd name="connsiteY0" fmla="*/ 18493 h 295895"/>
                <a:gd name="connsiteX1" fmla="*/ 343173 w 686345"/>
                <a:gd name="connsiteY1" fmla="*/ 18493 h 295895"/>
                <a:gd name="connsiteX2" fmla="*/ 686345 w 686345"/>
                <a:gd name="connsiteY2" fmla="*/ 18493 h 295895"/>
                <a:gd name="connsiteX3" fmla="*/ 686345 w 686345"/>
                <a:gd name="connsiteY3" fmla="*/ 277402 h 295895"/>
                <a:gd name="connsiteX4" fmla="*/ 343173 w 686345"/>
                <a:gd name="connsiteY4" fmla="*/ 277402 h 295895"/>
                <a:gd name="connsiteX5" fmla="*/ 0 w 686345"/>
                <a:gd name="connsiteY5" fmla="*/ 277402 h 295895"/>
                <a:gd name="connsiteX6" fmla="*/ 0 w 686345"/>
                <a:gd name="connsiteY6" fmla="*/ 18493 h 295895"/>
                <a:gd name="connsiteX0" fmla="*/ 0 w 686345"/>
                <a:gd name="connsiteY0" fmla="*/ 17795 h 294498"/>
                <a:gd name="connsiteX1" fmla="*/ 343173 w 686345"/>
                <a:gd name="connsiteY1" fmla="*/ 17795 h 294498"/>
                <a:gd name="connsiteX2" fmla="*/ 686345 w 686345"/>
                <a:gd name="connsiteY2" fmla="*/ 17795 h 294498"/>
                <a:gd name="connsiteX3" fmla="*/ 567283 w 686345"/>
                <a:gd name="connsiteY3" fmla="*/ 214792 h 294498"/>
                <a:gd name="connsiteX4" fmla="*/ 343173 w 686345"/>
                <a:gd name="connsiteY4" fmla="*/ 276704 h 294498"/>
                <a:gd name="connsiteX5" fmla="*/ 0 w 686345"/>
                <a:gd name="connsiteY5" fmla="*/ 276704 h 294498"/>
                <a:gd name="connsiteX6" fmla="*/ 0 w 686345"/>
                <a:gd name="connsiteY6" fmla="*/ 17795 h 294498"/>
                <a:gd name="connsiteX0" fmla="*/ 0 w 686345"/>
                <a:gd name="connsiteY0" fmla="*/ 17795 h 294498"/>
                <a:gd name="connsiteX1" fmla="*/ 343173 w 686345"/>
                <a:gd name="connsiteY1" fmla="*/ 17795 h 294498"/>
                <a:gd name="connsiteX2" fmla="*/ 686345 w 686345"/>
                <a:gd name="connsiteY2" fmla="*/ 17795 h 294498"/>
                <a:gd name="connsiteX3" fmla="*/ 567283 w 686345"/>
                <a:gd name="connsiteY3" fmla="*/ 214792 h 294498"/>
                <a:gd name="connsiteX4" fmla="*/ 343173 w 686345"/>
                <a:gd name="connsiteY4" fmla="*/ 276704 h 294498"/>
                <a:gd name="connsiteX5" fmla="*/ 0 w 686345"/>
                <a:gd name="connsiteY5" fmla="*/ 276704 h 294498"/>
                <a:gd name="connsiteX6" fmla="*/ 0 w 686345"/>
                <a:gd name="connsiteY6" fmla="*/ 17795 h 29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345" h="294498">
                  <a:moveTo>
                    <a:pt x="0" y="17795"/>
                  </a:moveTo>
                  <a:cubicBezTo>
                    <a:pt x="114391" y="-43849"/>
                    <a:pt x="228782" y="79440"/>
                    <a:pt x="343173" y="17795"/>
                  </a:cubicBezTo>
                  <a:cubicBezTo>
                    <a:pt x="457563" y="-43849"/>
                    <a:pt x="571954" y="79440"/>
                    <a:pt x="686345" y="17795"/>
                  </a:cubicBezTo>
                  <a:cubicBezTo>
                    <a:pt x="686345" y="104098"/>
                    <a:pt x="681674" y="153148"/>
                    <a:pt x="567283" y="214792"/>
                  </a:cubicBezTo>
                  <a:cubicBezTo>
                    <a:pt x="452892" y="276436"/>
                    <a:pt x="457563" y="215059"/>
                    <a:pt x="343173" y="276704"/>
                  </a:cubicBezTo>
                  <a:cubicBezTo>
                    <a:pt x="228782" y="338348"/>
                    <a:pt x="114391" y="215059"/>
                    <a:pt x="0" y="276704"/>
                  </a:cubicBezTo>
                  <a:lnTo>
                    <a:pt x="0" y="17795"/>
                  </a:lnTo>
                  <a:close/>
                </a:path>
              </a:pathLst>
            </a:cu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양쪽 모서리가 둥근 사각형 36"/>
            <p:cNvSpPr/>
            <p:nvPr/>
          </p:nvSpPr>
          <p:spPr>
            <a:xfrm>
              <a:off x="6630937" y="2866762"/>
              <a:ext cx="34895" cy="49463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2630727" y="4782897"/>
            <a:ext cx="378704" cy="677781"/>
            <a:chOff x="3942340" y="2065700"/>
            <a:chExt cx="575770" cy="1030476"/>
          </a:xfrm>
        </p:grpSpPr>
        <p:sp>
          <p:nvSpPr>
            <p:cNvPr id="55" name="양쪽 모서리가 둥근 사각형 54"/>
            <p:cNvSpPr/>
            <p:nvPr/>
          </p:nvSpPr>
          <p:spPr>
            <a:xfrm>
              <a:off x="4201190" y="2281436"/>
              <a:ext cx="45719" cy="50461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>
              <a:off x="3995963" y="2786053"/>
              <a:ext cx="468525" cy="2008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양쪽 모서리가 둥근 사각형 246"/>
            <p:cNvSpPr/>
            <p:nvPr/>
          </p:nvSpPr>
          <p:spPr>
            <a:xfrm rot="10800000">
              <a:off x="3942340" y="2983649"/>
              <a:ext cx="575770" cy="1125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" name="그룹 45"/>
            <p:cNvGrpSpPr/>
            <p:nvPr/>
          </p:nvGrpSpPr>
          <p:grpSpPr>
            <a:xfrm rot="20171974">
              <a:off x="4098948" y="2791419"/>
              <a:ext cx="83464" cy="89665"/>
              <a:chOff x="3800295" y="1933967"/>
              <a:chExt cx="323441" cy="347469"/>
            </a:xfrm>
          </p:grpSpPr>
          <p:sp>
            <p:nvSpPr>
              <p:cNvPr id="44" name="타원 43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타원 247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타원 248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타원 249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타원 250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52" name="그룹 251"/>
            <p:cNvGrpSpPr/>
            <p:nvPr/>
          </p:nvGrpSpPr>
          <p:grpSpPr>
            <a:xfrm rot="17501561">
              <a:off x="4346994" y="2802378"/>
              <a:ext cx="83464" cy="89665"/>
              <a:chOff x="3800295" y="1933967"/>
              <a:chExt cx="323441" cy="347469"/>
            </a:xfrm>
          </p:grpSpPr>
          <p:sp>
            <p:nvSpPr>
              <p:cNvPr id="253" name="타원 252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타원 253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5" name="타원 254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6" name="타원 255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타원 256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2" name="그룹 281"/>
            <p:cNvGrpSpPr/>
            <p:nvPr/>
          </p:nvGrpSpPr>
          <p:grpSpPr>
            <a:xfrm rot="602786">
              <a:off x="4034174" y="2854034"/>
              <a:ext cx="113495" cy="121926"/>
              <a:chOff x="3800295" y="1933967"/>
              <a:chExt cx="323441" cy="347469"/>
            </a:xfrm>
          </p:grpSpPr>
          <p:sp>
            <p:nvSpPr>
              <p:cNvPr id="292" name="타원 291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3" name="타원 292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4" name="타원 293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5" name="타원 294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6" name="타원 295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97" name="그룹 296"/>
            <p:cNvGrpSpPr/>
            <p:nvPr/>
          </p:nvGrpSpPr>
          <p:grpSpPr>
            <a:xfrm rot="324920">
              <a:off x="4033756" y="2794870"/>
              <a:ext cx="60432" cy="64922"/>
              <a:chOff x="3800295" y="1933967"/>
              <a:chExt cx="323441" cy="347469"/>
            </a:xfrm>
          </p:grpSpPr>
          <p:sp>
            <p:nvSpPr>
              <p:cNvPr id="298" name="타원 297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9" name="타원 298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0" name="타원 299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타원 300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5" name="타원 304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6" name="사다리꼴 55"/>
            <p:cNvSpPr/>
            <p:nvPr/>
          </p:nvSpPr>
          <p:spPr>
            <a:xfrm>
              <a:off x="4052872" y="2065700"/>
              <a:ext cx="335946" cy="513483"/>
            </a:xfrm>
            <a:custGeom>
              <a:avLst/>
              <a:gdLst>
                <a:gd name="connsiteX0" fmla="*/ 0 w 316512"/>
                <a:gd name="connsiteY0" fmla="*/ 540341 h 540341"/>
                <a:gd name="connsiteX1" fmla="*/ 79128 w 316512"/>
                <a:gd name="connsiteY1" fmla="*/ 0 h 540341"/>
                <a:gd name="connsiteX2" fmla="*/ 237384 w 316512"/>
                <a:gd name="connsiteY2" fmla="*/ 0 h 540341"/>
                <a:gd name="connsiteX3" fmla="*/ 316512 w 316512"/>
                <a:gd name="connsiteY3" fmla="*/ 540341 h 540341"/>
                <a:gd name="connsiteX4" fmla="*/ 0 w 316512"/>
                <a:gd name="connsiteY4" fmla="*/ 540341 h 540341"/>
                <a:gd name="connsiteX0" fmla="*/ 0 w 327294"/>
                <a:gd name="connsiteY0" fmla="*/ 540341 h 540341"/>
                <a:gd name="connsiteX1" fmla="*/ 79128 w 327294"/>
                <a:gd name="connsiteY1" fmla="*/ 0 h 540341"/>
                <a:gd name="connsiteX2" fmla="*/ 237384 w 327294"/>
                <a:gd name="connsiteY2" fmla="*/ 0 h 540341"/>
                <a:gd name="connsiteX3" fmla="*/ 316512 w 327294"/>
                <a:gd name="connsiteY3" fmla="*/ 540341 h 540341"/>
                <a:gd name="connsiteX4" fmla="*/ 0 w 327294"/>
                <a:gd name="connsiteY4" fmla="*/ 540341 h 540341"/>
                <a:gd name="connsiteX0" fmla="*/ 10782 w 338076"/>
                <a:gd name="connsiteY0" fmla="*/ 540341 h 540341"/>
                <a:gd name="connsiteX1" fmla="*/ 89910 w 338076"/>
                <a:gd name="connsiteY1" fmla="*/ 0 h 540341"/>
                <a:gd name="connsiteX2" fmla="*/ 248166 w 338076"/>
                <a:gd name="connsiteY2" fmla="*/ 0 h 540341"/>
                <a:gd name="connsiteX3" fmla="*/ 327294 w 338076"/>
                <a:gd name="connsiteY3" fmla="*/ 540341 h 540341"/>
                <a:gd name="connsiteX4" fmla="*/ 10782 w 338076"/>
                <a:gd name="connsiteY4" fmla="*/ 540341 h 540341"/>
                <a:gd name="connsiteX0" fmla="*/ 10782 w 339362"/>
                <a:gd name="connsiteY0" fmla="*/ 540341 h 540341"/>
                <a:gd name="connsiteX1" fmla="*/ 89910 w 339362"/>
                <a:gd name="connsiteY1" fmla="*/ 0 h 540341"/>
                <a:gd name="connsiteX2" fmla="*/ 248166 w 339362"/>
                <a:gd name="connsiteY2" fmla="*/ 0 h 540341"/>
                <a:gd name="connsiteX3" fmla="*/ 327294 w 339362"/>
                <a:gd name="connsiteY3" fmla="*/ 540341 h 540341"/>
                <a:gd name="connsiteX4" fmla="*/ 10782 w 339362"/>
                <a:gd name="connsiteY4" fmla="*/ 540341 h 540341"/>
                <a:gd name="connsiteX0" fmla="*/ 12068 w 340648"/>
                <a:gd name="connsiteY0" fmla="*/ 540341 h 540341"/>
                <a:gd name="connsiteX1" fmla="*/ 91196 w 340648"/>
                <a:gd name="connsiteY1" fmla="*/ 0 h 540341"/>
                <a:gd name="connsiteX2" fmla="*/ 249452 w 340648"/>
                <a:gd name="connsiteY2" fmla="*/ 0 h 540341"/>
                <a:gd name="connsiteX3" fmla="*/ 328580 w 340648"/>
                <a:gd name="connsiteY3" fmla="*/ 540341 h 540341"/>
                <a:gd name="connsiteX4" fmla="*/ 12068 w 340648"/>
                <a:gd name="connsiteY4" fmla="*/ 540341 h 540341"/>
                <a:gd name="connsiteX0" fmla="*/ 9716 w 335946"/>
                <a:gd name="connsiteY0" fmla="*/ 581067 h 581067"/>
                <a:gd name="connsiteX1" fmla="*/ 88844 w 335946"/>
                <a:gd name="connsiteY1" fmla="*/ 40726 h 581067"/>
                <a:gd name="connsiteX2" fmla="*/ 167882 w 335946"/>
                <a:gd name="connsiteY2" fmla="*/ 38047 h 581067"/>
                <a:gd name="connsiteX3" fmla="*/ 247100 w 335946"/>
                <a:gd name="connsiteY3" fmla="*/ 40726 h 581067"/>
                <a:gd name="connsiteX4" fmla="*/ 326228 w 335946"/>
                <a:gd name="connsiteY4" fmla="*/ 581067 h 581067"/>
                <a:gd name="connsiteX5" fmla="*/ 9716 w 335946"/>
                <a:gd name="connsiteY5" fmla="*/ 581067 h 581067"/>
                <a:gd name="connsiteX0" fmla="*/ 9716 w 335946"/>
                <a:gd name="connsiteY0" fmla="*/ 669226 h 669226"/>
                <a:gd name="connsiteX1" fmla="*/ 88844 w 335946"/>
                <a:gd name="connsiteY1" fmla="*/ 128885 h 669226"/>
                <a:gd name="connsiteX2" fmla="*/ 167882 w 335946"/>
                <a:gd name="connsiteY2" fmla="*/ 0 h 669226"/>
                <a:gd name="connsiteX3" fmla="*/ 247100 w 335946"/>
                <a:gd name="connsiteY3" fmla="*/ 128885 h 669226"/>
                <a:gd name="connsiteX4" fmla="*/ 326228 w 335946"/>
                <a:gd name="connsiteY4" fmla="*/ 669226 h 669226"/>
                <a:gd name="connsiteX5" fmla="*/ 9716 w 335946"/>
                <a:gd name="connsiteY5" fmla="*/ 669226 h 6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946" h="669226">
                  <a:moveTo>
                    <a:pt x="9716" y="669226"/>
                  </a:moveTo>
                  <a:cubicBezTo>
                    <a:pt x="-29848" y="579169"/>
                    <a:pt x="62483" y="240423"/>
                    <a:pt x="88844" y="128885"/>
                  </a:cubicBezTo>
                  <a:cubicBezTo>
                    <a:pt x="115205" y="17347"/>
                    <a:pt x="141536" y="893"/>
                    <a:pt x="167882" y="0"/>
                  </a:cubicBezTo>
                  <a:cubicBezTo>
                    <a:pt x="194288" y="893"/>
                    <a:pt x="220709" y="17347"/>
                    <a:pt x="247100" y="128885"/>
                  </a:cubicBezTo>
                  <a:cubicBezTo>
                    <a:pt x="273491" y="240423"/>
                    <a:pt x="365792" y="579169"/>
                    <a:pt x="326228" y="669226"/>
                  </a:cubicBezTo>
                  <a:cubicBezTo>
                    <a:pt x="286664" y="759283"/>
                    <a:pt x="49280" y="759283"/>
                    <a:pt x="9716" y="669226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33" name="그룹 332"/>
          <p:cNvGrpSpPr/>
          <p:nvPr/>
        </p:nvGrpSpPr>
        <p:grpSpPr>
          <a:xfrm>
            <a:off x="4460314" y="4782897"/>
            <a:ext cx="378704" cy="677781"/>
            <a:chOff x="3942340" y="2065700"/>
            <a:chExt cx="575770" cy="1030476"/>
          </a:xfrm>
        </p:grpSpPr>
        <p:sp>
          <p:nvSpPr>
            <p:cNvPr id="334" name="양쪽 모서리가 둥근 사각형 333"/>
            <p:cNvSpPr/>
            <p:nvPr/>
          </p:nvSpPr>
          <p:spPr>
            <a:xfrm>
              <a:off x="4201190" y="2281436"/>
              <a:ext cx="45719" cy="50461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5" name="양쪽 모서리가 둥근 사각형 334"/>
            <p:cNvSpPr/>
            <p:nvPr/>
          </p:nvSpPr>
          <p:spPr>
            <a:xfrm>
              <a:off x="3995963" y="2786053"/>
              <a:ext cx="468525" cy="2008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6" name="양쪽 모서리가 둥근 사각형 335"/>
            <p:cNvSpPr/>
            <p:nvPr/>
          </p:nvSpPr>
          <p:spPr>
            <a:xfrm rot="10800000">
              <a:off x="3942340" y="2983649"/>
              <a:ext cx="575770" cy="1125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7" name="그룹 336"/>
            <p:cNvGrpSpPr/>
            <p:nvPr/>
          </p:nvGrpSpPr>
          <p:grpSpPr>
            <a:xfrm rot="20171974">
              <a:off x="4098948" y="2791419"/>
              <a:ext cx="83464" cy="89665"/>
              <a:chOff x="3800295" y="1933967"/>
              <a:chExt cx="323441" cy="347469"/>
            </a:xfrm>
          </p:grpSpPr>
          <p:sp>
            <p:nvSpPr>
              <p:cNvPr id="357" name="타원 356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8" name="타원 357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9" name="타원 358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0" name="타원 359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1" name="타원 360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38" name="그룹 337"/>
            <p:cNvGrpSpPr/>
            <p:nvPr/>
          </p:nvGrpSpPr>
          <p:grpSpPr>
            <a:xfrm rot="17501561">
              <a:off x="4346994" y="2802378"/>
              <a:ext cx="83464" cy="89665"/>
              <a:chOff x="3800295" y="1933967"/>
              <a:chExt cx="323441" cy="347469"/>
            </a:xfrm>
          </p:grpSpPr>
          <p:sp>
            <p:nvSpPr>
              <p:cNvPr id="352" name="타원 351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3" name="타원 352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4" name="타원 353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5" name="타원 354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6" name="타원 355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39" name="그룹 338"/>
            <p:cNvGrpSpPr/>
            <p:nvPr/>
          </p:nvGrpSpPr>
          <p:grpSpPr>
            <a:xfrm rot="602786">
              <a:off x="4034174" y="2854034"/>
              <a:ext cx="113495" cy="121926"/>
              <a:chOff x="3800295" y="1933967"/>
              <a:chExt cx="323441" cy="347469"/>
            </a:xfrm>
          </p:grpSpPr>
          <p:sp>
            <p:nvSpPr>
              <p:cNvPr id="347" name="타원 346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8" name="타원 347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9" name="타원 348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0" name="타원 349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1" name="타원 350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40" name="그룹 339"/>
            <p:cNvGrpSpPr/>
            <p:nvPr/>
          </p:nvGrpSpPr>
          <p:grpSpPr>
            <a:xfrm rot="324920">
              <a:off x="4033756" y="2794870"/>
              <a:ext cx="60432" cy="64922"/>
              <a:chOff x="3800295" y="1933967"/>
              <a:chExt cx="323441" cy="347469"/>
            </a:xfrm>
          </p:grpSpPr>
          <p:sp>
            <p:nvSpPr>
              <p:cNvPr id="342" name="타원 341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3" name="타원 342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4" name="타원 343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5" name="타원 344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6" name="타원 345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1" name="사다리꼴 55"/>
            <p:cNvSpPr/>
            <p:nvPr/>
          </p:nvSpPr>
          <p:spPr>
            <a:xfrm>
              <a:off x="4052872" y="2065700"/>
              <a:ext cx="335946" cy="513483"/>
            </a:xfrm>
            <a:custGeom>
              <a:avLst/>
              <a:gdLst>
                <a:gd name="connsiteX0" fmla="*/ 0 w 316512"/>
                <a:gd name="connsiteY0" fmla="*/ 540341 h 540341"/>
                <a:gd name="connsiteX1" fmla="*/ 79128 w 316512"/>
                <a:gd name="connsiteY1" fmla="*/ 0 h 540341"/>
                <a:gd name="connsiteX2" fmla="*/ 237384 w 316512"/>
                <a:gd name="connsiteY2" fmla="*/ 0 h 540341"/>
                <a:gd name="connsiteX3" fmla="*/ 316512 w 316512"/>
                <a:gd name="connsiteY3" fmla="*/ 540341 h 540341"/>
                <a:gd name="connsiteX4" fmla="*/ 0 w 316512"/>
                <a:gd name="connsiteY4" fmla="*/ 540341 h 540341"/>
                <a:gd name="connsiteX0" fmla="*/ 0 w 327294"/>
                <a:gd name="connsiteY0" fmla="*/ 540341 h 540341"/>
                <a:gd name="connsiteX1" fmla="*/ 79128 w 327294"/>
                <a:gd name="connsiteY1" fmla="*/ 0 h 540341"/>
                <a:gd name="connsiteX2" fmla="*/ 237384 w 327294"/>
                <a:gd name="connsiteY2" fmla="*/ 0 h 540341"/>
                <a:gd name="connsiteX3" fmla="*/ 316512 w 327294"/>
                <a:gd name="connsiteY3" fmla="*/ 540341 h 540341"/>
                <a:gd name="connsiteX4" fmla="*/ 0 w 327294"/>
                <a:gd name="connsiteY4" fmla="*/ 540341 h 540341"/>
                <a:gd name="connsiteX0" fmla="*/ 10782 w 338076"/>
                <a:gd name="connsiteY0" fmla="*/ 540341 h 540341"/>
                <a:gd name="connsiteX1" fmla="*/ 89910 w 338076"/>
                <a:gd name="connsiteY1" fmla="*/ 0 h 540341"/>
                <a:gd name="connsiteX2" fmla="*/ 248166 w 338076"/>
                <a:gd name="connsiteY2" fmla="*/ 0 h 540341"/>
                <a:gd name="connsiteX3" fmla="*/ 327294 w 338076"/>
                <a:gd name="connsiteY3" fmla="*/ 540341 h 540341"/>
                <a:gd name="connsiteX4" fmla="*/ 10782 w 338076"/>
                <a:gd name="connsiteY4" fmla="*/ 540341 h 540341"/>
                <a:gd name="connsiteX0" fmla="*/ 10782 w 339362"/>
                <a:gd name="connsiteY0" fmla="*/ 540341 h 540341"/>
                <a:gd name="connsiteX1" fmla="*/ 89910 w 339362"/>
                <a:gd name="connsiteY1" fmla="*/ 0 h 540341"/>
                <a:gd name="connsiteX2" fmla="*/ 248166 w 339362"/>
                <a:gd name="connsiteY2" fmla="*/ 0 h 540341"/>
                <a:gd name="connsiteX3" fmla="*/ 327294 w 339362"/>
                <a:gd name="connsiteY3" fmla="*/ 540341 h 540341"/>
                <a:gd name="connsiteX4" fmla="*/ 10782 w 339362"/>
                <a:gd name="connsiteY4" fmla="*/ 540341 h 540341"/>
                <a:gd name="connsiteX0" fmla="*/ 12068 w 340648"/>
                <a:gd name="connsiteY0" fmla="*/ 540341 h 540341"/>
                <a:gd name="connsiteX1" fmla="*/ 91196 w 340648"/>
                <a:gd name="connsiteY1" fmla="*/ 0 h 540341"/>
                <a:gd name="connsiteX2" fmla="*/ 249452 w 340648"/>
                <a:gd name="connsiteY2" fmla="*/ 0 h 540341"/>
                <a:gd name="connsiteX3" fmla="*/ 328580 w 340648"/>
                <a:gd name="connsiteY3" fmla="*/ 540341 h 540341"/>
                <a:gd name="connsiteX4" fmla="*/ 12068 w 340648"/>
                <a:gd name="connsiteY4" fmla="*/ 540341 h 540341"/>
                <a:gd name="connsiteX0" fmla="*/ 9716 w 335946"/>
                <a:gd name="connsiteY0" fmla="*/ 581067 h 581067"/>
                <a:gd name="connsiteX1" fmla="*/ 88844 w 335946"/>
                <a:gd name="connsiteY1" fmla="*/ 40726 h 581067"/>
                <a:gd name="connsiteX2" fmla="*/ 167882 w 335946"/>
                <a:gd name="connsiteY2" fmla="*/ 38047 h 581067"/>
                <a:gd name="connsiteX3" fmla="*/ 247100 w 335946"/>
                <a:gd name="connsiteY3" fmla="*/ 40726 h 581067"/>
                <a:gd name="connsiteX4" fmla="*/ 326228 w 335946"/>
                <a:gd name="connsiteY4" fmla="*/ 581067 h 581067"/>
                <a:gd name="connsiteX5" fmla="*/ 9716 w 335946"/>
                <a:gd name="connsiteY5" fmla="*/ 581067 h 581067"/>
                <a:gd name="connsiteX0" fmla="*/ 9716 w 335946"/>
                <a:gd name="connsiteY0" fmla="*/ 669226 h 669226"/>
                <a:gd name="connsiteX1" fmla="*/ 88844 w 335946"/>
                <a:gd name="connsiteY1" fmla="*/ 128885 h 669226"/>
                <a:gd name="connsiteX2" fmla="*/ 167882 w 335946"/>
                <a:gd name="connsiteY2" fmla="*/ 0 h 669226"/>
                <a:gd name="connsiteX3" fmla="*/ 247100 w 335946"/>
                <a:gd name="connsiteY3" fmla="*/ 128885 h 669226"/>
                <a:gd name="connsiteX4" fmla="*/ 326228 w 335946"/>
                <a:gd name="connsiteY4" fmla="*/ 669226 h 669226"/>
                <a:gd name="connsiteX5" fmla="*/ 9716 w 335946"/>
                <a:gd name="connsiteY5" fmla="*/ 669226 h 6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946" h="669226">
                  <a:moveTo>
                    <a:pt x="9716" y="669226"/>
                  </a:moveTo>
                  <a:cubicBezTo>
                    <a:pt x="-29848" y="579169"/>
                    <a:pt x="62483" y="240423"/>
                    <a:pt x="88844" y="128885"/>
                  </a:cubicBezTo>
                  <a:cubicBezTo>
                    <a:pt x="115205" y="17347"/>
                    <a:pt x="141536" y="893"/>
                    <a:pt x="167882" y="0"/>
                  </a:cubicBezTo>
                  <a:cubicBezTo>
                    <a:pt x="194288" y="893"/>
                    <a:pt x="220709" y="17347"/>
                    <a:pt x="247100" y="128885"/>
                  </a:cubicBezTo>
                  <a:cubicBezTo>
                    <a:pt x="273491" y="240423"/>
                    <a:pt x="365792" y="579169"/>
                    <a:pt x="326228" y="669226"/>
                  </a:cubicBezTo>
                  <a:cubicBezTo>
                    <a:pt x="286664" y="759283"/>
                    <a:pt x="49280" y="759283"/>
                    <a:pt x="9716" y="669226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2" name="그룹 311"/>
          <p:cNvGrpSpPr/>
          <p:nvPr/>
        </p:nvGrpSpPr>
        <p:grpSpPr>
          <a:xfrm>
            <a:off x="6498458" y="4782897"/>
            <a:ext cx="378704" cy="677781"/>
            <a:chOff x="3942340" y="2065700"/>
            <a:chExt cx="575770" cy="1030476"/>
          </a:xfrm>
        </p:grpSpPr>
        <p:sp>
          <p:nvSpPr>
            <p:cNvPr id="313" name="양쪽 모서리가 둥근 사각형 312"/>
            <p:cNvSpPr/>
            <p:nvPr/>
          </p:nvSpPr>
          <p:spPr>
            <a:xfrm>
              <a:off x="4201190" y="2281436"/>
              <a:ext cx="45719" cy="50461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양쪽 모서리가 둥근 사각형 313"/>
            <p:cNvSpPr/>
            <p:nvPr/>
          </p:nvSpPr>
          <p:spPr>
            <a:xfrm>
              <a:off x="3995963" y="2786053"/>
              <a:ext cx="468525" cy="2008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양쪽 모서리가 둥근 사각형 314"/>
            <p:cNvSpPr/>
            <p:nvPr/>
          </p:nvSpPr>
          <p:spPr>
            <a:xfrm rot="10800000">
              <a:off x="3942340" y="2983649"/>
              <a:ext cx="575770" cy="1125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6" name="그룹 315"/>
            <p:cNvGrpSpPr/>
            <p:nvPr/>
          </p:nvGrpSpPr>
          <p:grpSpPr>
            <a:xfrm rot="20171974">
              <a:off x="4098948" y="2791419"/>
              <a:ext cx="83464" cy="89665"/>
              <a:chOff x="3800295" y="1933967"/>
              <a:chExt cx="323441" cy="347469"/>
            </a:xfrm>
          </p:grpSpPr>
          <p:sp>
            <p:nvSpPr>
              <p:cNvPr id="369" name="타원 368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0" name="타원 369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1" name="타원 370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2" name="타원 371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4" name="타원 373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17" name="그룹 316"/>
            <p:cNvGrpSpPr/>
            <p:nvPr/>
          </p:nvGrpSpPr>
          <p:grpSpPr>
            <a:xfrm rot="17501561">
              <a:off x="4346994" y="2802378"/>
              <a:ext cx="83464" cy="89665"/>
              <a:chOff x="3800295" y="1933967"/>
              <a:chExt cx="323441" cy="347469"/>
            </a:xfrm>
          </p:grpSpPr>
          <p:sp>
            <p:nvSpPr>
              <p:cNvPr id="331" name="타원 33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2" name="타원 331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5" name="타원 364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6" name="타원 365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8" name="타원 367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18" name="그룹 317"/>
            <p:cNvGrpSpPr/>
            <p:nvPr/>
          </p:nvGrpSpPr>
          <p:grpSpPr>
            <a:xfrm rot="602786">
              <a:off x="4034174" y="2854034"/>
              <a:ext cx="113495" cy="121926"/>
              <a:chOff x="3800295" y="1933967"/>
              <a:chExt cx="323441" cy="347469"/>
            </a:xfrm>
          </p:grpSpPr>
          <p:sp>
            <p:nvSpPr>
              <p:cNvPr id="326" name="타원 32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7" name="타원 326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8" name="타원 32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9" name="타원 32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0" name="타원 32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19" name="그룹 318"/>
            <p:cNvGrpSpPr/>
            <p:nvPr/>
          </p:nvGrpSpPr>
          <p:grpSpPr>
            <a:xfrm rot="324920">
              <a:off x="4033756" y="2794870"/>
              <a:ext cx="60432" cy="64922"/>
              <a:chOff x="3800295" y="1933967"/>
              <a:chExt cx="323441" cy="347469"/>
            </a:xfrm>
          </p:grpSpPr>
          <p:sp>
            <p:nvSpPr>
              <p:cNvPr id="321" name="타원 32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2" name="타원 321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3" name="타원 322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4" name="타원 323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5" name="타원 324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20" name="사다리꼴 55"/>
            <p:cNvSpPr/>
            <p:nvPr/>
          </p:nvSpPr>
          <p:spPr>
            <a:xfrm>
              <a:off x="4052872" y="2065700"/>
              <a:ext cx="335946" cy="513483"/>
            </a:xfrm>
            <a:custGeom>
              <a:avLst/>
              <a:gdLst>
                <a:gd name="connsiteX0" fmla="*/ 0 w 316512"/>
                <a:gd name="connsiteY0" fmla="*/ 540341 h 540341"/>
                <a:gd name="connsiteX1" fmla="*/ 79128 w 316512"/>
                <a:gd name="connsiteY1" fmla="*/ 0 h 540341"/>
                <a:gd name="connsiteX2" fmla="*/ 237384 w 316512"/>
                <a:gd name="connsiteY2" fmla="*/ 0 h 540341"/>
                <a:gd name="connsiteX3" fmla="*/ 316512 w 316512"/>
                <a:gd name="connsiteY3" fmla="*/ 540341 h 540341"/>
                <a:gd name="connsiteX4" fmla="*/ 0 w 316512"/>
                <a:gd name="connsiteY4" fmla="*/ 540341 h 540341"/>
                <a:gd name="connsiteX0" fmla="*/ 0 w 327294"/>
                <a:gd name="connsiteY0" fmla="*/ 540341 h 540341"/>
                <a:gd name="connsiteX1" fmla="*/ 79128 w 327294"/>
                <a:gd name="connsiteY1" fmla="*/ 0 h 540341"/>
                <a:gd name="connsiteX2" fmla="*/ 237384 w 327294"/>
                <a:gd name="connsiteY2" fmla="*/ 0 h 540341"/>
                <a:gd name="connsiteX3" fmla="*/ 316512 w 327294"/>
                <a:gd name="connsiteY3" fmla="*/ 540341 h 540341"/>
                <a:gd name="connsiteX4" fmla="*/ 0 w 327294"/>
                <a:gd name="connsiteY4" fmla="*/ 540341 h 540341"/>
                <a:gd name="connsiteX0" fmla="*/ 10782 w 338076"/>
                <a:gd name="connsiteY0" fmla="*/ 540341 h 540341"/>
                <a:gd name="connsiteX1" fmla="*/ 89910 w 338076"/>
                <a:gd name="connsiteY1" fmla="*/ 0 h 540341"/>
                <a:gd name="connsiteX2" fmla="*/ 248166 w 338076"/>
                <a:gd name="connsiteY2" fmla="*/ 0 h 540341"/>
                <a:gd name="connsiteX3" fmla="*/ 327294 w 338076"/>
                <a:gd name="connsiteY3" fmla="*/ 540341 h 540341"/>
                <a:gd name="connsiteX4" fmla="*/ 10782 w 338076"/>
                <a:gd name="connsiteY4" fmla="*/ 540341 h 540341"/>
                <a:gd name="connsiteX0" fmla="*/ 10782 w 339362"/>
                <a:gd name="connsiteY0" fmla="*/ 540341 h 540341"/>
                <a:gd name="connsiteX1" fmla="*/ 89910 w 339362"/>
                <a:gd name="connsiteY1" fmla="*/ 0 h 540341"/>
                <a:gd name="connsiteX2" fmla="*/ 248166 w 339362"/>
                <a:gd name="connsiteY2" fmla="*/ 0 h 540341"/>
                <a:gd name="connsiteX3" fmla="*/ 327294 w 339362"/>
                <a:gd name="connsiteY3" fmla="*/ 540341 h 540341"/>
                <a:gd name="connsiteX4" fmla="*/ 10782 w 339362"/>
                <a:gd name="connsiteY4" fmla="*/ 540341 h 540341"/>
                <a:gd name="connsiteX0" fmla="*/ 12068 w 340648"/>
                <a:gd name="connsiteY0" fmla="*/ 540341 h 540341"/>
                <a:gd name="connsiteX1" fmla="*/ 91196 w 340648"/>
                <a:gd name="connsiteY1" fmla="*/ 0 h 540341"/>
                <a:gd name="connsiteX2" fmla="*/ 249452 w 340648"/>
                <a:gd name="connsiteY2" fmla="*/ 0 h 540341"/>
                <a:gd name="connsiteX3" fmla="*/ 328580 w 340648"/>
                <a:gd name="connsiteY3" fmla="*/ 540341 h 540341"/>
                <a:gd name="connsiteX4" fmla="*/ 12068 w 340648"/>
                <a:gd name="connsiteY4" fmla="*/ 540341 h 540341"/>
                <a:gd name="connsiteX0" fmla="*/ 9716 w 335946"/>
                <a:gd name="connsiteY0" fmla="*/ 581067 h 581067"/>
                <a:gd name="connsiteX1" fmla="*/ 88844 w 335946"/>
                <a:gd name="connsiteY1" fmla="*/ 40726 h 581067"/>
                <a:gd name="connsiteX2" fmla="*/ 167882 w 335946"/>
                <a:gd name="connsiteY2" fmla="*/ 38047 h 581067"/>
                <a:gd name="connsiteX3" fmla="*/ 247100 w 335946"/>
                <a:gd name="connsiteY3" fmla="*/ 40726 h 581067"/>
                <a:gd name="connsiteX4" fmla="*/ 326228 w 335946"/>
                <a:gd name="connsiteY4" fmla="*/ 581067 h 581067"/>
                <a:gd name="connsiteX5" fmla="*/ 9716 w 335946"/>
                <a:gd name="connsiteY5" fmla="*/ 581067 h 581067"/>
                <a:gd name="connsiteX0" fmla="*/ 9716 w 335946"/>
                <a:gd name="connsiteY0" fmla="*/ 669226 h 669226"/>
                <a:gd name="connsiteX1" fmla="*/ 88844 w 335946"/>
                <a:gd name="connsiteY1" fmla="*/ 128885 h 669226"/>
                <a:gd name="connsiteX2" fmla="*/ 167882 w 335946"/>
                <a:gd name="connsiteY2" fmla="*/ 0 h 669226"/>
                <a:gd name="connsiteX3" fmla="*/ 247100 w 335946"/>
                <a:gd name="connsiteY3" fmla="*/ 128885 h 669226"/>
                <a:gd name="connsiteX4" fmla="*/ 326228 w 335946"/>
                <a:gd name="connsiteY4" fmla="*/ 669226 h 669226"/>
                <a:gd name="connsiteX5" fmla="*/ 9716 w 335946"/>
                <a:gd name="connsiteY5" fmla="*/ 669226 h 6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946" h="669226">
                  <a:moveTo>
                    <a:pt x="9716" y="669226"/>
                  </a:moveTo>
                  <a:cubicBezTo>
                    <a:pt x="-29848" y="579169"/>
                    <a:pt x="62483" y="240423"/>
                    <a:pt x="88844" y="128885"/>
                  </a:cubicBezTo>
                  <a:cubicBezTo>
                    <a:pt x="115205" y="17347"/>
                    <a:pt x="141536" y="893"/>
                    <a:pt x="167882" y="0"/>
                  </a:cubicBezTo>
                  <a:cubicBezTo>
                    <a:pt x="194288" y="893"/>
                    <a:pt x="220709" y="17347"/>
                    <a:pt x="247100" y="128885"/>
                  </a:cubicBezTo>
                  <a:cubicBezTo>
                    <a:pt x="273491" y="240423"/>
                    <a:pt x="365792" y="579169"/>
                    <a:pt x="326228" y="669226"/>
                  </a:cubicBezTo>
                  <a:cubicBezTo>
                    <a:pt x="286664" y="759283"/>
                    <a:pt x="49280" y="759283"/>
                    <a:pt x="9716" y="669226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5" name="그룹 374"/>
          <p:cNvGrpSpPr/>
          <p:nvPr/>
        </p:nvGrpSpPr>
        <p:grpSpPr>
          <a:xfrm>
            <a:off x="8643947" y="4782897"/>
            <a:ext cx="378704" cy="677781"/>
            <a:chOff x="3942340" y="2065700"/>
            <a:chExt cx="575770" cy="1030476"/>
          </a:xfrm>
        </p:grpSpPr>
        <p:sp>
          <p:nvSpPr>
            <p:cNvPr id="376" name="양쪽 모서리가 둥근 사각형 375"/>
            <p:cNvSpPr/>
            <p:nvPr/>
          </p:nvSpPr>
          <p:spPr>
            <a:xfrm>
              <a:off x="4201190" y="2281436"/>
              <a:ext cx="45719" cy="50461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7" name="양쪽 모서리가 둥근 사각형 376"/>
            <p:cNvSpPr/>
            <p:nvPr/>
          </p:nvSpPr>
          <p:spPr>
            <a:xfrm>
              <a:off x="3995963" y="2786053"/>
              <a:ext cx="468525" cy="2008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8" name="양쪽 모서리가 둥근 사각형 377"/>
            <p:cNvSpPr/>
            <p:nvPr/>
          </p:nvSpPr>
          <p:spPr>
            <a:xfrm rot="10800000">
              <a:off x="3942340" y="2983649"/>
              <a:ext cx="575770" cy="1125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79" name="그룹 378"/>
            <p:cNvGrpSpPr/>
            <p:nvPr/>
          </p:nvGrpSpPr>
          <p:grpSpPr>
            <a:xfrm rot="20171974">
              <a:off x="4098948" y="2791419"/>
              <a:ext cx="83464" cy="89665"/>
              <a:chOff x="3800295" y="1933967"/>
              <a:chExt cx="323441" cy="347469"/>
            </a:xfrm>
          </p:grpSpPr>
          <p:sp>
            <p:nvSpPr>
              <p:cNvPr id="399" name="타원 398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0" name="타원 399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1" name="타원 400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2" name="타원 401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3" name="타원 402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80" name="그룹 379"/>
            <p:cNvGrpSpPr/>
            <p:nvPr/>
          </p:nvGrpSpPr>
          <p:grpSpPr>
            <a:xfrm rot="17501561">
              <a:off x="4346994" y="2802378"/>
              <a:ext cx="83464" cy="89665"/>
              <a:chOff x="3800295" y="1933967"/>
              <a:chExt cx="323441" cy="347469"/>
            </a:xfrm>
          </p:grpSpPr>
          <p:sp>
            <p:nvSpPr>
              <p:cNvPr id="394" name="타원 393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5" name="타원 394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6" name="타원 395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7" name="타원 396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8" name="타원 397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81" name="그룹 380"/>
            <p:cNvGrpSpPr/>
            <p:nvPr/>
          </p:nvGrpSpPr>
          <p:grpSpPr>
            <a:xfrm rot="602786">
              <a:off x="4034174" y="2854034"/>
              <a:ext cx="113495" cy="121926"/>
              <a:chOff x="3800295" y="1933967"/>
              <a:chExt cx="323441" cy="347469"/>
            </a:xfrm>
          </p:grpSpPr>
          <p:sp>
            <p:nvSpPr>
              <p:cNvPr id="389" name="타원 388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0" name="타원 389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1" name="타원 390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2" name="타원 391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3" name="타원 392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82" name="그룹 381"/>
            <p:cNvGrpSpPr/>
            <p:nvPr/>
          </p:nvGrpSpPr>
          <p:grpSpPr>
            <a:xfrm rot="324920">
              <a:off x="4033756" y="2794870"/>
              <a:ext cx="60432" cy="64922"/>
              <a:chOff x="3800295" y="1933967"/>
              <a:chExt cx="323441" cy="347469"/>
            </a:xfrm>
          </p:grpSpPr>
          <p:sp>
            <p:nvSpPr>
              <p:cNvPr id="384" name="타원 383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5" name="타원 384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6" name="타원 385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7" name="타원 386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8" name="타원 387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83" name="사다리꼴 55"/>
            <p:cNvSpPr/>
            <p:nvPr/>
          </p:nvSpPr>
          <p:spPr>
            <a:xfrm>
              <a:off x="4052872" y="2065700"/>
              <a:ext cx="335946" cy="513483"/>
            </a:xfrm>
            <a:custGeom>
              <a:avLst/>
              <a:gdLst>
                <a:gd name="connsiteX0" fmla="*/ 0 w 316512"/>
                <a:gd name="connsiteY0" fmla="*/ 540341 h 540341"/>
                <a:gd name="connsiteX1" fmla="*/ 79128 w 316512"/>
                <a:gd name="connsiteY1" fmla="*/ 0 h 540341"/>
                <a:gd name="connsiteX2" fmla="*/ 237384 w 316512"/>
                <a:gd name="connsiteY2" fmla="*/ 0 h 540341"/>
                <a:gd name="connsiteX3" fmla="*/ 316512 w 316512"/>
                <a:gd name="connsiteY3" fmla="*/ 540341 h 540341"/>
                <a:gd name="connsiteX4" fmla="*/ 0 w 316512"/>
                <a:gd name="connsiteY4" fmla="*/ 540341 h 540341"/>
                <a:gd name="connsiteX0" fmla="*/ 0 w 327294"/>
                <a:gd name="connsiteY0" fmla="*/ 540341 h 540341"/>
                <a:gd name="connsiteX1" fmla="*/ 79128 w 327294"/>
                <a:gd name="connsiteY1" fmla="*/ 0 h 540341"/>
                <a:gd name="connsiteX2" fmla="*/ 237384 w 327294"/>
                <a:gd name="connsiteY2" fmla="*/ 0 h 540341"/>
                <a:gd name="connsiteX3" fmla="*/ 316512 w 327294"/>
                <a:gd name="connsiteY3" fmla="*/ 540341 h 540341"/>
                <a:gd name="connsiteX4" fmla="*/ 0 w 327294"/>
                <a:gd name="connsiteY4" fmla="*/ 540341 h 540341"/>
                <a:gd name="connsiteX0" fmla="*/ 10782 w 338076"/>
                <a:gd name="connsiteY0" fmla="*/ 540341 h 540341"/>
                <a:gd name="connsiteX1" fmla="*/ 89910 w 338076"/>
                <a:gd name="connsiteY1" fmla="*/ 0 h 540341"/>
                <a:gd name="connsiteX2" fmla="*/ 248166 w 338076"/>
                <a:gd name="connsiteY2" fmla="*/ 0 h 540341"/>
                <a:gd name="connsiteX3" fmla="*/ 327294 w 338076"/>
                <a:gd name="connsiteY3" fmla="*/ 540341 h 540341"/>
                <a:gd name="connsiteX4" fmla="*/ 10782 w 338076"/>
                <a:gd name="connsiteY4" fmla="*/ 540341 h 540341"/>
                <a:gd name="connsiteX0" fmla="*/ 10782 w 339362"/>
                <a:gd name="connsiteY0" fmla="*/ 540341 h 540341"/>
                <a:gd name="connsiteX1" fmla="*/ 89910 w 339362"/>
                <a:gd name="connsiteY1" fmla="*/ 0 h 540341"/>
                <a:gd name="connsiteX2" fmla="*/ 248166 w 339362"/>
                <a:gd name="connsiteY2" fmla="*/ 0 h 540341"/>
                <a:gd name="connsiteX3" fmla="*/ 327294 w 339362"/>
                <a:gd name="connsiteY3" fmla="*/ 540341 h 540341"/>
                <a:gd name="connsiteX4" fmla="*/ 10782 w 339362"/>
                <a:gd name="connsiteY4" fmla="*/ 540341 h 540341"/>
                <a:gd name="connsiteX0" fmla="*/ 12068 w 340648"/>
                <a:gd name="connsiteY0" fmla="*/ 540341 h 540341"/>
                <a:gd name="connsiteX1" fmla="*/ 91196 w 340648"/>
                <a:gd name="connsiteY1" fmla="*/ 0 h 540341"/>
                <a:gd name="connsiteX2" fmla="*/ 249452 w 340648"/>
                <a:gd name="connsiteY2" fmla="*/ 0 h 540341"/>
                <a:gd name="connsiteX3" fmla="*/ 328580 w 340648"/>
                <a:gd name="connsiteY3" fmla="*/ 540341 h 540341"/>
                <a:gd name="connsiteX4" fmla="*/ 12068 w 340648"/>
                <a:gd name="connsiteY4" fmla="*/ 540341 h 540341"/>
                <a:gd name="connsiteX0" fmla="*/ 9716 w 335946"/>
                <a:gd name="connsiteY0" fmla="*/ 581067 h 581067"/>
                <a:gd name="connsiteX1" fmla="*/ 88844 w 335946"/>
                <a:gd name="connsiteY1" fmla="*/ 40726 h 581067"/>
                <a:gd name="connsiteX2" fmla="*/ 167882 w 335946"/>
                <a:gd name="connsiteY2" fmla="*/ 38047 h 581067"/>
                <a:gd name="connsiteX3" fmla="*/ 247100 w 335946"/>
                <a:gd name="connsiteY3" fmla="*/ 40726 h 581067"/>
                <a:gd name="connsiteX4" fmla="*/ 326228 w 335946"/>
                <a:gd name="connsiteY4" fmla="*/ 581067 h 581067"/>
                <a:gd name="connsiteX5" fmla="*/ 9716 w 335946"/>
                <a:gd name="connsiteY5" fmla="*/ 581067 h 581067"/>
                <a:gd name="connsiteX0" fmla="*/ 9716 w 335946"/>
                <a:gd name="connsiteY0" fmla="*/ 669226 h 669226"/>
                <a:gd name="connsiteX1" fmla="*/ 88844 w 335946"/>
                <a:gd name="connsiteY1" fmla="*/ 128885 h 669226"/>
                <a:gd name="connsiteX2" fmla="*/ 167882 w 335946"/>
                <a:gd name="connsiteY2" fmla="*/ 0 h 669226"/>
                <a:gd name="connsiteX3" fmla="*/ 247100 w 335946"/>
                <a:gd name="connsiteY3" fmla="*/ 128885 h 669226"/>
                <a:gd name="connsiteX4" fmla="*/ 326228 w 335946"/>
                <a:gd name="connsiteY4" fmla="*/ 669226 h 669226"/>
                <a:gd name="connsiteX5" fmla="*/ 9716 w 335946"/>
                <a:gd name="connsiteY5" fmla="*/ 669226 h 6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946" h="669226">
                  <a:moveTo>
                    <a:pt x="9716" y="669226"/>
                  </a:moveTo>
                  <a:cubicBezTo>
                    <a:pt x="-29848" y="579169"/>
                    <a:pt x="62483" y="240423"/>
                    <a:pt x="88844" y="128885"/>
                  </a:cubicBezTo>
                  <a:cubicBezTo>
                    <a:pt x="115205" y="17347"/>
                    <a:pt x="141536" y="893"/>
                    <a:pt x="167882" y="0"/>
                  </a:cubicBezTo>
                  <a:cubicBezTo>
                    <a:pt x="194288" y="893"/>
                    <a:pt x="220709" y="17347"/>
                    <a:pt x="247100" y="128885"/>
                  </a:cubicBezTo>
                  <a:cubicBezTo>
                    <a:pt x="273491" y="240423"/>
                    <a:pt x="365792" y="579169"/>
                    <a:pt x="326228" y="669226"/>
                  </a:cubicBezTo>
                  <a:cubicBezTo>
                    <a:pt x="286664" y="759283"/>
                    <a:pt x="49280" y="759283"/>
                    <a:pt x="9716" y="669226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196386" y="2424925"/>
            <a:ext cx="2108458" cy="3037836"/>
            <a:chOff x="196386" y="2424925"/>
            <a:chExt cx="2108458" cy="3037836"/>
          </a:xfrm>
        </p:grpSpPr>
        <p:grpSp>
          <p:nvGrpSpPr>
            <p:cNvPr id="103" name="그룹 102"/>
            <p:cNvGrpSpPr/>
            <p:nvPr/>
          </p:nvGrpSpPr>
          <p:grpSpPr>
            <a:xfrm>
              <a:off x="196386" y="2424925"/>
              <a:ext cx="2108458" cy="3037836"/>
              <a:chOff x="5743314" y="2524757"/>
              <a:chExt cx="1764768" cy="2542652"/>
            </a:xfrm>
            <a:solidFill>
              <a:srgbClr val="FFC6B1"/>
            </a:solidFill>
          </p:grpSpPr>
          <p:grpSp>
            <p:nvGrpSpPr>
              <p:cNvPr id="42" name="그룹 41"/>
              <p:cNvGrpSpPr/>
              <p:nvPr/>
            </p:nvGrpSpPr>
            <p:grpSpPr>
              <a:xfrm>
                <a:off x="6224136" y="2524757"/>
                <a:ext cx="803124" cy="2487866"/>
                <a:chOff x="6224133" y="2102160"/>
                <a:chExt cx="803124" cy="2487866"/>
              </a:xfrm>
              <a:grpFill/>
            </p:grpSpPr>
            <p:grpSp>
              <p:nvGrpSpPr>
                <p:cNvPr id="98" name="그룹 97"/>
                <p:cNvGrpSpPr/>
                <p:nvPr/>
              </p:nvGrpSpPr>
              <p:grpSpPr>
                <a:xfrm>
                  <a:off x="6224133" y="2264672"/>
                  <a:ext cx="803124" cy="2325354"/>
                  <a:chOff x="6425915" y="2650998"/>
                  <a:chExt cx="803124" cy="2325354"/>
                </a:xfrm>
                <a:grpFill/>
              </p:grpSpPr>
              <p:sp>
                <p:nvSpPr>
                  <p:cNvPr id="99" name="양쪽 모서리가 둥근 사각형 98"/>
                  <p:cNvSpPr/>
                  <p:nvPr/>
                </p:nvSpPr>
                <p:spPr>
                  <a:xfrm rot="1052569">
                    <a:off x="6425915" y="2650998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0" name="양쪽 모서리가 둥근 사각형 99"/>
                  <p:cNvSpPr/>
                  <p:nvPr/>
                </p:nvSpPr>
                <p:spPr>
                  <a:xfrm rot="20547431" flipH="1">
                    <a:off x="7079207" y="2650999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97" name="타원 96"/>
                <p:cNvSpPr/>
                <p:nvPr/>
              </p:nvSpPr>
              <p:spPr>
                <a:xfrm>
                  <a:off x="6410976" y="2102160"/>
                  <a:ext cx="432048" cy="432048"/>
                </a:xfrm>
                <a:prstGeom prst="ellipse">
                  <a:avLst/>
                </a:prstGeom>
                <a:grpFill/>
                <a:ln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5" name="직사각형 44"/>
              <p:cNvSpPr/>
              <p:nvPr/>
            </p:nvSpPr>
            <p:spPr>
              <a:xfrm>
                <a:off x="5797606" y="4909123"/>
                <a:ext cx="1656184" cy="72008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양쪽 모서리가 둥근 사각형 101"/>
              <p:cNvSpPr/>
              <p:nvPr/>
            </p:nvSpPr>
            <p:spPr>
              <a:xfrm>
                <a:off x="5743314" y="4953406"/>
                <a:ext cx="1764768" cy="11400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4" name="그룹 73"/>
            <p:cNvGrpSpPr/>
            <p:nvPr/>
          </p:nvGrpSpPr>
          <p:grpSpPr>
            <a:xfrm>
              <a:off x="1019866" y="2449153"/>
              <a:ext cx="467730" cy="467730"/>
              <a:chOff x="1019866" y="2449153"/>
              <a:chExt cx="467730" cy="467730"/>
            </a:xfrm>
          </p:grpSpPr>
          <p:sp>
            <p:nvSpPr>
              <p:cNvPr id="68" name="포인트가 6개인 별 67"/>
              <p:cNvSpPr/>
              <p:nvPr/>
            </p:nvSpPr>
            <p:spPr>
              <a:xfrm>
                <a:off x="1019866" y="2449153"/>
                <a:ext cx="467730" cy="467730"/>
              </a:xfrm>
              <a:prstGeom prst="star6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타원 72"/>
              <p:cNvSpPr/>
              <p:nvPr/>
            </p:nvSpPr>
            <p:spPr>
              <a:xfrm>
                <a:off x="1131194" y="2560481"/>
                <a:ext cx="245075" cy="24507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40" name="그룹 439"/>
          <p:cNvGrpSpPr/>
          <p:nvPr/>
        </p:nvGrpSpPr>
        <p:grpSpPr>
          <a:xfrm>
            <a:off x="3235737" y="4370083"/>
            <a:ext cx="1175829" cy="1087119"/>
            <a:chOff x="1532487" y="1849388"/>
            <a:chExt cx="2005456" cy="1854156"/>
          </a:xfrm>
        </p:grpSpPr>
        <p:sp>
          <p:nvSpPr>
            <p:cNvPr id="441" name="양쪽 모서리가 둥근 사각형 440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2" name="직사각형 441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3" name="직사각형 442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4" name="그룹 443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57" name="직사각형 456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8" name="직사각형 457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9" name="직사각형 458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0" name="직사각형 459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1" name="직사각형 460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2" name="직사각형 461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5" name="그룹 444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446" name="이등변 삼각형 445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C6B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7" name="이등변 삼각형 446"/>
              <p:cNvSpPr/>
              <p:nvPr/>
            </p:nvSpPr>
            <p:spPr>
              <a:xfrm>
                <a:off x="2975661" y="1993404"/>
                <a:ext cx="1409763" cy="576065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8" name="이등변 삼각형 447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9" name="이등변 삼각형 448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0" name="양쪽 모서리가 둥근 사각형 449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1" name="양쪽 모서리가 둥근 사각형 450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2" name="양쪽 모서리가 둥근 사각형 451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3" name="양쪽 모서리가 둥근 사각형 452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4" name="양쪽 모서리가 둥근 사각형 453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5" name="양쪽 모서리가 둥근 사각형 454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6" name="양쪽 모서리가 둥근 사각형 455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65" name="그룹 464"/>
          <p:cNvGrpSpPr/>
          <p:nvPr/>
        </p:nvGrpSpPr>
        <p:grpSpPr>
          <a:xfrm>
            <a:off x="8235892" y="782811"/>
            <a:ext cx="627753" cy="966521"/>
            <a:chOff x="3526011" y="410082"/>
            <a:chExt cx="1060156" cy="1632271"/>
          </a:xfrm>
        </p:grpSpPr>
        <p:grpSp>
          <p:nvGrpSpPr>
            <p:cNvPr id="466" name="그룹 465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74" name="모서리가 둥근 직사각형 473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5" name="모서리가 둥근 직사각형 474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67" name="그룹 466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2" name="양쪽 모서리가 둥근 사각형 471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3" name="양쪽 모서리가 둥근 사각형 472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68" name="그룹 467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69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0" name="타원 469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1" name="타원 363"/>
              <p:cNvSpPr/>
              <p:nvPr/>
            </p:nvSpPr>
            <p:spPr>
              <a:xfrm>
                <a:off x="3857216" y="219040"/>
                <a:ext cx="221872" cy="1054286"/>
              </a:xfrm>
              <a:custGeom>
                <a:avLst/>
                <a:gdLst>
                  <a:gd name="connsiteX0" fmla="*/ 0 w 221871"/>
                  <a:gd name="connsiteY0" fmla="*/ 527143 h 1054285"/>
                  <a:gd name="connsiteX1" fmla="*/ 110936 w 221871"/>
                  <a:gd name="connsiteY1" fmla="*/ 0 h 1054285"/>
                  <a:gd name="connsiteX2" fmla="*/ 221872 w 221871"/>
                  <a:gd name="connsiteY2" fmla="*/ 527143 h 1054285"/>
                  <a:gd name="connsiteX3" fmla="*/ 110936 w 221871"/>
                  <a:gd name="connsiteY3" fmla="*/ 1054286 h 1054285"/>
                  <a:gd name="connsiteX4" fmla="*/ 0 w 221871"/>
                  <a:gd name="connsiteY4" fmla="*/ 527143 h 1054285"/>
                  <a:gd name="connsiteX0" fmla="*/ 0 w 221872"/>
                  <a:gd name="connsiteY0" fmla="*/ 527143 h 1054286"/>
                  <a:gd name="connsiteX1" fmla="*/ 110936 w 221872"/>
                  <a:gd name="connsiteY1" fmla="*/ 0 h 1054286"/>
                  <a:gd name="connsiteX2" fmla="*/ 221872 w 221872"/>
                  <a:gd name="connsiteY2" fmla="*/ 527143 h 1054286"/>
                  <a:gd name="connsiteX3" fmla="*/ 110936 w 221872"/>
                  <a:gd name="connsiteY3" fmla="*/ 1054286 h 1054286"/>
                  <a:gd name="connsiteX4" fmla="*/ 0 w 221872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872" h="1054286">
                    <a:moveTo>
                      <a:pt x="0" y="527143"/>
                    </a:moveTo>
                    <a:cubicBezTo>
                      <a:pt x="0" y="236010"/>
                      <a:pt x="49668" y="0"/>
                      <a:pt x="110936" y="0"/>
                    </a:cubicBezTo>
                    <a:cubicBezTo>
                      <a:pt x="172204" y="0"/>
                      <a:pt x="221872" y="236010"/>
                      <a:pt x="221872" y="527143"/>
                    </a:cubicBezTo>
                    <a:cubicBezTo>
                      <a:pt x="221872" y="818276"/>
                      <a:pt x="172204" y="1054286"/>
                      <a:pt x="110936" y="1054286"/>
                    </a:cubicBezTo>
                    <a:cubicBezTo>
                      <a:pt x="49668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7" name="그룹 76"/>
          <p:cNvGrpSpPr/>
          <p:nvPr/>
        </p:nvGrpSpPr>
        <p:grpSpPr>
          <a:xfrm>
            <a:off x="10943211" y="2076566"/>
            <a:ext cx="851491" cy="269773"/>
            <a:chOff x="6372200" y="-1172362"/>
            <a:chExt cx="851491" cy="269773"/>
          </a:xfrm>
        </p:grpSpPr>
        <p:sp>
          <p:nvSpPr>
            <p:cNvPr id="76" name="모서리가 둥근 직사각형 75"/>
            <p:cNvSpPr/>
            <p:nvPr/>
          </p:nvSpPr>
          <p:spPr>
            <a:xfrm>
              <a:off x="6372200" y="-1102940"/>
              <a:ext cx="851491" cy="200351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6" name="모서리가 둥근 직사각형 475"/>
            <p:cNvSpPr/>
            <p:nvPr/>
          </p:nvSpPr>
          <p:spPr>
            <a:xfrm>
              <a:off x="6538446" y="-1172362"/>
              <a:ext cx="530067" cy="124722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6" name="그룹 485"/>
          <p:cNvGrpSpPr/>
          <p:nvPr/>
        </p:nvGrpSpPr>
        <p:grpSpPr>
          <a:xfrm rot="10800000">
            <a:off x="9986900" y="1263112"/>
            <a:ext cx="851491" cy="332135"/>
            <a:chOff x="6372200" y="-1172362"/>
            <a:chExt cx="851491" cy="332135"/>
          </a:xfrm>
        </p:grpSpPr>
        <p:sp>
          <p:nvSpPr>
            <p:cNvPr id="487" name="모서리가 둥근 직사각형 486"/>
            <p:cNvSpPr/>
            <p:nvPr/>
          </p:nvSpPr>
          <p:spPr>
            <a:xfrm>
              <a:off x="6372200" y="-1102940"/>
              <a:ext cx="851491" cy="200351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8" name="모서리가 둥근 직사각형 487"/>
            <p:cNvSpPr/>
            <p:nvPr/>
          </p:nvSpPr>
          <p:spPr>
            <a:xfrm>
              <a:off x="6474910" y="-1172362"/>
              <a:ext cx="530067" cy="124722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9" name="모서리가 둥근 직사각형 488"/>
            <p:cNvSpPr/>
            <p:nvPr/>
          </p:nvSpPr>
          <p:spPr>
            <a:xfrm>
              <a:off x="6594862" y="-964949"/>
              <a:ext cx="530067" cy="124722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4" name="그룹 103"/>
          <p:cNvGrpSpPr/>
          <p:nvPr/>
        </p:nvGrpSpPr>
        <p:grpSpPr>
          <a:xfrm>
            <a:off x="992515" y="2424923"/>
            <a:ext cx="516190" cy="516190"/>
            <a:chOff x="1146479" y="2577325"/>
            <a:chExt cx="516190" cy="516190"/>
          </a:xfrm>
        </p:grpSpPr>
        <p:sp>
          <p:nvSpPr>
            <p:cNvPr id="502" name="타원 501"/>
            <p:cNvSpPr/>
            <p:nvPr/>
          </p:nvSpPr>
          <p:spPr>
            <a:xfrm>
              <a:off x="1146479" y="2577325"/>
              <a:ext cx="516190" cy="516190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3" name="포인트가 6개인 별 502"/>
            <p:cNvSpPr/>
            <p:nvPr/>
          </p:nvSpPr>
          <p:spPr>
            <a:xfrm>
              <a:off x="1172266" y="2601553"/>
              <a:ext cx="467730" cy="467730"/>
            </a:xfrm>
            <a:prstGeom prst="star6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4" name="타원 503"/>
            <p:cNvSpPr/>
            <p:nvPr/>
          </p:nvSpPr>
          <p:spPr>
            <a:xfrm>
              <a:off x="1283594" y="2712881"/>
              <a:ext cx="245075" cy="245075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7" name="그룹 106"/>
          <p:cNvGrpSpPr/>
          <p:nvPr/>
        </p:nvGrpSpPr>
        <p:grpSpPr>
          <a:xfrm>
            <a:off x="3758537" y="1579583"/>
            <a:ext cx="281595" cy="2286012"/>
            <a:chOff x="3758537" y="1579583"/>
            <a:chExt cx="281595" cy="2286012"/>
          </a:xfrm>
        </p:grpSpPr>
        <p:sp>
          <p:nvSpPr>
            <p:cNvPr id="105" name="직사각형 104"/>
            <p:cNvSpPr/>
            <p:nvPr/>
          </p:nvSpPr>
          <p:spPr>
            <a:xfrm>
              <a:off x="3758537" y="1749333"/>
              <a:ext cx="281595" cy="2116262"/>
            </a:xfrm>
            <a:custGeom>
              <a:avLst/>
              <a:gdLst>
                <a:gd name="connsiteX0" fmla="*/ 0 w 281595"/>
                <a:gd name="connsiteY0" fmla="*/ 0 h 2116262"/>
                <a:gd name="connsiteX1" fmla="*/ 281595 w 281595"/>
                <a:gd name="connsiteY1" fmla="*/ 0 h 2116262"/>
                <a:gd name="connsiteX2" fmla="*/ 281595 w 281595"/>
                <a:gd name="connsiteY2" fmla="*/ 2116262 h 2116262"/>
                <a:gd name="connsiteX3" fmla="*/ 0 w 281595"/>
                <a:gd name="connsiteY3" fmla="*/ 2116262 h 2116262"/>
                <a:gd name="connsiteX4" fmla="*/ 0 w 281595"/>
                <a:gd name="connsiteY4" fmla="*/ 0 h 2116262"/>
                <a:gd name="connsiteX0" fmla="*/ 0 w 281595"/>
                <a:gd name="connsiteY0" fmla="*/ 0 h 2116804"/>
                <a:gd name="connsiteX1" fmla="*/ 281595 w 281595"/>
                <a:gd name="connsiteY1" fmla="*/ 0 h 2116804"/>
                <a:gd name="connsiteX2" fmla="*/ 281595 w 281595"/>
                <a:gd name="connsiteY2" fmla="*/ 2116262 h 2116804"/>
                <a:gd name="connsiteX3" fmla="*/ 155354 w 281595"/>
                <a:gd name="connsiteY3" fmla="*/ 2116804 h 2116804"/>
                <a:gd name="connsiteX4" fmla="*/ 0 w 281595"/>
                <a:gd name="connsiteY4" fmla="*/ 2116262 h 2116804"/>
                <a:gd name="connsiteX5" fmla="*/ 0 w 281595"/>
                <a:gd name="connsiteY5" fmla="*/ 0 h 2116804"/>
                <a:gd name="connsiteX0" fmla="*/ 0 w 281595"/>
                <a:gd name="connsiteY0" fmla="*/ 0 h 2116262"/>
                <a:gd name="connsiteX1" fmla="*/ 281595 w 281595"/>
                <a:gd name="connsiteY1" fmla="*/ 0 h 2116262"/>
                <a:gd name="connsiteX2" fmla="*/ 281595 w 281595"/>
                <a:gd name="connsiteY2" fmla="*/ 2116262 h 2116262"/>
                <a:gd name="connsiteX3" fmla="*/ 138685 w 281595"/>
                <a:gd name="connsiteY3" fmla="*/ 1990598 h 2116262"/>
                <a:gd name="connsiteX4" fmla="*/ 0 w 281595"/>
                <a:gd name="connsiteY4" fmla="*/ 2116262 h 2116262"/>
                <a:gd name="connsiteX5" fmla="*/ 0 w 281595"/>
                <a:gd name="connsiteY5" fmla="*/ 0 h 211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1595" h="2116262">
                  <a:moveTo>
                    <a:pt x="0" y="0"/>
                  </a:moveTo>
                  <a:lnTo>
                    <a:pt x="281595" y="0"/>
                  </a:lnTo>
                  <a:lnTo>
                    <a:pt x="281595" y="2116262"/>
                  </a:lnTo>
                  <a:lnTo>
                    <a:pt x="138685" y="1990598"/>
                  </a:lnTo>
                  <a:lnTo>
                    <a:pt x="0" y="2116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6B1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altLang="ko-KR" sz="1600" spc="300" dirty="0">
                  <a:solidFill>
                    <a:srgbClr val="002060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CONTENTS</a:t>
              </a:r>
              <a:endParaRPr lang="ko-KR" altLang="en-US" sz="1600" spc="300" dirty="0">
                <a:solidFill>
                  <a:srgbClr val="002060"/>
                </a:solidFill>
                <a:latin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3995936" y="1579583"/>
              <a:ext cx="18000" cy="18000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6" name="직사각형 505"/>
            <p:cNvSpPr/>
            <p:nvPr/>
          </p:nvSpPr>
          <p:spPr>
            <a:xfrm>
              <a:off x="3786888" y="1579583"/>
              <a:ext cx="18000" cy="18000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3475756" y="378471"/>
            <a:ext cx="847160" cy="1304331"/>
            <a:chOff x="3526011" y="410082"/>
            <a:chExt cx="1060156" cy="1632271"/>
          </a:xfrm>
        </p:grpSpPr>
        <p:grpSp>
          <p:nvGrpSpPr>
            <p:cNvPr id="70" name="그룹 69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69" name="모서리가 둥근 직사각형 68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3" name="모서리가 둥근 직사각형 372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5" name="그룹 64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63" name="양쪽 모서리가 둥근 사각형 62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7" name="양쪽 모서리가 둥근 사각형 366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61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3" name="타원 362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4" name="타원 363"/>
              <p:cNvSpPr/>
              <p:nvPr/>
            </p:nvSpPr>
            <p:spPr>
              <a:xfrm>
                <a:off x="3857216" y="219040"/>
                <a:ext cx="221872" cy="1054286"/>
              </a:xfrm>
              <a:custGeom>
                <a:avLst/>
                <a:gdLst>
                  <a:gd name="connsiteX0" fmla="*/ 0 w 221871"/>
                  <a:gd name="connsiteY0" fmla="*/ 527143 h 1054285"/>
                  <a:gd name="connsiteX1" fmla="*/ 110936 w 221871"/>
                  <a:gd name="connsiteY1" fmla="*/ 0 h 1054285"/>
                  <a:gd name="connsiteX2" fmla="*/ 221872 w 221871"/>
                  <a:gd name="connsiteY2" fmla="*/ 527143 h 1054285"/>
                  <a:gd name="connsiteX3" fmla="*/ 110936 w 221871"/>
                  <a:gd name="connsiteY3" fmla="*/ 1054286 h 1054285"/>
                  <a:gd name="connsiteX4" fmla="*/ 0 w 221871"/>
                  <a:gd name="connsiteY4" fmla="*/ 527143 h 1054285"/>
                  <a:gd name="connsiteX0" fmla="*/ 0 w 221872"/>
                  <a:gd name="connsiteY0" fmla="*/ 527143 h 1054286"/>
                  <a:gd name="connsiteX1" fmla="*/ 110936 w 221872"/>
                  <a:gd name="connsiteY1" fmla="*/ 0 h 1054286"/>
                  <a:gd name="connsiteX2" fmla="*/ 221872 w 221872"/>
                  <a:gd name="connsiteY2" fmla="*/ 527143 h 1054286"/>
                  <a:gd name="connsiteX3" fmla="*/ 110936 w 221872"/>
                  <a:gd name="connsiteY3" fmla="*/ 1054286 h 1054286"/>
                  <a:gd name="connsiteX4" fmla="*/ 0 w 221872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872" h="1054286">
                    <a:moveTo>
                      <a:pt x="0" y="527143"/>
                    </a:moveTo>
                    <a:cubicBezTo>
                      <a:pt x="0" y="236010"/>
                      <a:pt x="49668" y="0"/>
                      <a:pt x="110936" y="0"/>
                    </a:cubicBezTo>
                    <a:cubicBezTo>
                      <a:pt x="172204" y="0"/>
                      <a:pt x="221872" y="236010"/>
                      <a:pt x="221872" y="527143"/>
                    </a:cubicBezTo>
                    <a:cubicBezTo>
                      <a:pt x="221872" y="818276"/>
                      <a:pt x="172204" y="1054286"/>
                      <a:pt x="110936" y="1054286"/>
                    </a:cubicBezTo>
                    <a:cubicBezTo>
                      <a:pt x="49668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7" name="그룹 66"/>
          <p:cNvGrpSpPr/>
          <p:nvPr/>
        </p:nvGrpSpPr>
        <p:grpSpPr>
          <a:xfrm>
            <a:off x="4968208" y="-526876"/>
            <a:ext cx="147532" cy="6120680"/>
            <a:chOff x="5797119" y="1774998"/>
            <a:chExt cx="144016" cy="3688348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5797119" y="1774998"/>
              <a:ext cx="144016" cy="368834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2" name="양쪽 모서리가 둥근 사각형 271"/>
            <p:cNvSpPr/>
            <p:nvPr/>
          </p:nvSpPr>
          <p:spPr>
            <a:xfrm>
              <a:off x="5846150" y="1818513"/>
              <a:ext cx="46973" cy="362149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6" name="그룹 285"/>
          <p:cNvGrpSpPr/>
          <p:nvPr/>
        </p:nvGrpSpPr>
        <p:grpSpPr>
          <a:xfrm>
            <a:off x="4586805" y="-341977"/>
            <a:ext cx="921543" cy="255882"/>
            <a:chOff x="4094263" y="2713995"/>
            <a:chExt cx="921543" cy="255882"/>
          </a:xfrm>
        </p:grpSpPr>
        <p:sp>
          <p:nvSpPr>
            <p:cNvPr id="302" name="모서리가 둥근 직사각형 301"/>
            <p:cNvSpPr/>
            <p:nvPr/>
          </p:nvSpPr>
          <p:spPr>
            <a:xfrm>
              <a:off x="4094263" y="2713995"/>
              <a:ext cx="921543" cy="195060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3" name="양쪽 모서리가 둥근 사각형 302"/>
            <p:cNvSpPr/>
            <p:nvPr/>
          </p:nvSpPr>
          <p:spPr>
            <a:xfrm rot="10800000">
              <a:off x="4183476" y="2909054"/>
              <a:ext cx="743117" cy="608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4" name="그룹 303"/>
            <p:cNvGrpSpPr/>
            <p:nvPr/>
          </p:nvGrpSpPr>
          <p:grpSpPr>
            <a:xfrm>
              <a:off x="4178210" y="2765053"/>
              <a:ext cx="753648" cy="92943"/>
              <a:chOff x="4174815" y="2740508"/>
              <a:chExt cx="753648" cy="136449"/>
            </a:xfrm>
          </p:grpSpPr>
          <p:sp>
            <p:nvSpPr>
              <p:cNvPr id="306" name="모서리가 둥근 직사각형 305"/>
              <p:cNvSpPr/>
              <p:nvPr/>
            </p:nvSpPr>
            <p:spPr>
              <a:xfrm>
                <a:off x="4174815" y="2740508"/>
                <a:ext cx="72008" cy="136449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7" name="모서리가 둥근 직사각형 306"/>
              <p:cNvSpPr/>
              <p:nvPr/>
            </p:nvSpPr>
            <p:spPr>
              <a:xfrm>
                <a:off x="4856455" y="2740508"/>
                <a:ext cx="72008" cy="136449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8" name="모서리가 둥근 직사각형 307"/>
              <p:cNvSpPr/>
              <p:nvPr/>
            </p:nvSpPr>
            <p:spPr>
              <a:xfrm>
                <a:off x="4720127" y="2740508"/>
                <a:ext cx="72008" cy="136449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9" name="모서리가 둥근 직사각형 308"/>
              <p:cNvSpPr/>
              <p:nvPr/>
            </p:nvSpPr>
            <p:spPr>
              <a:xfrm>
                <a:off x="4583799" y="2740508"/>
                <a:ext cx="72008" cy="136449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0" name="모서리가 둥근 직사각형 309"/>
              <p:cNvSpPr/>
              <p:nvPr/>
            </p:nvSpPr>
            <p:spPr>
              <a:xfrm>
                <a:off x="4447471" y="2740508"/>
                <a:ext cx="72008" cy="136449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1" name="모서리가 둥근 직사각형 310"/>
              <p:cNvSpPr/>
              <p:nvPr/>
            </p:nvSpPr>
            <p:spPr>
              <a:xfrm>
                <a:off x="4311143" y="2740508"/>
                <a:ext cx="72008" cy="136449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62" name="직사각형 36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3" name="그룹 112"/>
          <p:cNvGrpSpPr/>
          <p:nvPr/>
        </p:nvGrpSpPr>
        <p:grpSpPr>
          <a:xfrm>
            <a:off x="5681210" y="1829766"/>
            <a:ext cx="2825780" cy="298825"/>
            <a:chOff x="9442809" y="1759583"/>
            <a:chExt cx="2825780" cy="298825"/>
          </a:xfrm>
        </p:grpSpPr>
        <p:sp>
          <p:nvSpPr>
            <p:cNvPr id="111" name="모서리가 둥근 직사각형 110"/>
            <p:cNvSpPr/>
            <p:nvPr/>
          </p:nvSpPr>
          <p:spPr>
            <a:xfrm>
              <a:off x="9442809" y="1759583"/>
              <a:ext cx="2825780" cy="298825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500" dirty="0">
                  <a:solidFill>
                    <a:srgbClr val="00206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기획의도</a:t>
              </a:r>
            </a:p>
          </p:txBody>
        </p:sp>
        <p:sp>
          <p:nvSpPr>
            <p:cNvPr id="112" name="타원 111"/>
            <p:cNvSpPr/>
            <p:nvPr/>
          </p:nvSpPr>
          <p:spPr>
            <a:xfrm>
              <a:off x="9489379" y="1813970"/>
              <a:ext cx="190050" cy="19005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002060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1</a:t>
              </a:r>
              <a:endParaRPr lang="ko-KR" altLang="en-US" sz="1200" dirty="0">
                <a:solidFill>
                  <a:srgbClr val="002060"/>
                </a:solidFill>
                <a:latin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5681210" y="2229584"/>
            <a:ext cx="2825780" cy="298825"/>
            <a:chOff x="9442809" y="2159401"/>
            <a:chExt cx="2825780" cy="298825"/>
          </a:xfrm>
        </p:grpSpPr>
        <p:sp>
          <p:nvSpPr>
            <p:cNvPr id="510" name="모서리가 둥근 직사각형 509"/>
            <p:cNvSpPr/>
            <p:nvPr/>
          </p:nvSpPr>
          <p:spPr>
            <a:xfrm>
              <a:off x="9442809" y="2159401"/>
              <a:ext cx="2825780" cy="298825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500" dirty="0">
                  <a:solidFill>
                    <a:srgbClr val="00206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서비스</a:t>
              </a:r>
              <a:r>
                <a:rPr lang="en-US" altLang="ko-KR" sz="1500" dirty="0">
                  <a:solidFill>
                    <a:srgbClr val="00206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.</a:t>
              </a:r>
              <a:r>
                <a:rPr lang="ko-KR" altLang="en-US" sz="1500" dirty="0">
                  <a:solidFill>
                    <a:srgbClr val="00206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기능 소개</a:t>
              </a:r>
            </a:p>
          </p:txBody>
        </p:sp>
        <p:sp>
          <p:nvSpPr>
            <p:cNvPr id="523" name="타원 522"/>
            <p:cNvSpPr/>
            <p:nvPr/>
          </p:nvSpPr>
          <p:spPr>
            <a:xfrm>
              <a:off x="9489379" y="2213788"/>
              <a:ext cx="190050" cy="19005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002060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2</a:t>
              </a:r>
              <a:endParaRPr lang="ko-KR" altLang="en-US" sz="1200" dirty="0">
                <a:solidFill>
                  <a:srgbClr val="002060"/>
                </a:solidFill>
                <a:latin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</p:grpSp>
      <p:grpSp>
        <p:nvGrpSpPr>
          <p:cNvPr id="120" name="그룹 119"/>
          <p:cNvGrpSpPr/>
          <p:nvPr/>
        </p:nvGrpSpPr>
        <p:grpSpPr>
          <a:xfrm>
            <a:off x="5681210" y="2629402"/>
            <a:ext cx="2825780" cy="298825"/>
            <a:chOff x="9442809" y="2559219"/>
            <a:chExt cx="2825780" cy="298825"/>
          </a:xfrm>
        </p:grpSpPr>
        <p:sp>
          <p:nvSpPr>
            <p:cNvPr id="511" name="모서리가 둥근 직사각형 510"/>
            <p:cNvSpPr/>
            <p:nvPr/>
          </p:nvSpPr>
          <p:spPr>
            <a:xfrm>
              <a:off x="9442809" y="2559219"/>
              <a:ext cx="2825780" cy="298825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500" dirty="0">
                  <a:solidFill>
                    <a:srgbClr val="00206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시연</a:t>
              </a:r>
            </a:p>
          </p:txBody>
        </p:sp>
        <p:sp>
          <p:nvSpPr>
            <p:cNvPr id="524" name="타원 523"/>
            <p:cNvSpPr/>
            <p:nvPr/>
          </p:nvSpPr>
          <p:spPr>
            <a:xfrm>
              <a:off x="9489379" y="2613606"/>
              <a:ext cx="190050" cy="19005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002060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3</a:t>
              </a:r>
              <a:endParaRPr lang="ko-KR" altLang="en-US" sz="1200" dirty="0">
                <a:solidFill>
                  <a:srgbClr val="002060"/>
                </a:solidFill>
                <a:latin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5681210" y="3029220"/>
            <a:ext cx="2825780" cy="298825"/>
            <a:chOff x="9442809" y="2959037"/>
            <a:chExt cx="2825780" cy="298825"/>
          </a:xfrm>
        </p:grpSpPr>
        <p:sp>
          <p:nvSpPr>
            <p:cNvPr id="512" name="모서리가 둥근 직사각형 511"/>
            <p:cNvSpPr/>
            <p:nvPr/>
          </p:nvSpPr>
          <p:spPr>
            <a:xfrm>
              <a:off x="9442809" y="2959037"/>
              <a:ext cx="2825780" cy="298825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500" dirty="0" err="1">
                  <a:solidFill>
                    <a:srgbClr val="00206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기술스택</a:t>
              </a:r>
              <a:endParaRPr lang="ko-KR" altLang="en-US" sz="1500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Open Sans Extrabold" panose="020B0906030804020204" pitchFamily="34" charset="0"/>
              </a:endParaRPr>
            </a:p>
          </p:txBody>
        </p:sp>
        <p:sp>
          <p:nvSpPr>
            <p:cNvPr id="525" name="타원 524"/>
            <p:cNvSpPr/>
            <p:nvPr/>
          </p:nvSpPr>
          <p:spPr>
            <a:xfrm>
              <a:off x="9489379" y="3013424"/>
              <a:ext cx="190050" cy="19005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002060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4</a:t>
              </a:r>
              <a:endParaRPr lang="ko-KR" altLang="en-US" sz="1200" dirty="0">
                <a:solidFill>
                  <a:srgbClr val="002060"/>
                </a:solidFill>
                <a:latin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</p:grpSp>
      <p:grpSp>
        <p:nvGrpSpPr>
          <p:cNvPr id="122" name="그룹 121"/>
          <p:cNvGrpSpPr/>
          <p:nvPr/>
        </p:nvGrpSpPr>
        <p:grpSpPr>
          <a:xfrm>
            <a:off x="5681210" y="3437434"/>
            <a:ext cx="2825780" cy="298825"/>
            <a:chOff x="9442809" y="3358855"/>
            <a:chExt cx="2825780" cy="298825"/>
          </a:xfrm>
        </p:grpSpPr>
        <p:sp>
          <p:nvSpPr>
            <p:cNvPr id="513" name="모서리가 둥근 직사각형 512"/>
            <p:cNvSpPr/>
            <p:nvPr/>
          </p:nvSpPr>
          <p:spPr>
            <a:xfrm>
              <a:off x="9442809" y="3358855"/>
              <a:ext cx="2825780" cy="298825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500" dirty="0">
                  <a:solidFill>
                    <a:srgbClr val="00206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팀 소개</a:t>
              </a:r>
            </a:p>
          </p:txBody>
        </p:sp>
        <p:sp>
          <p:nvSpPr>
            <p:cNvPr id="526" name="타원 525"/>
            <p:cNvSpPr/>
            <p:nvPr/>
          </p:nvSpPr>
          <p:spPr>
            <a:xfrm>
              <a:off x="9489379" y="3413242"/>
              <a:ext cx="190050" cy="19005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002060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5</a:t>
              </a:r>
              <a:endParaRPr lang="ko-KR" altLang="en-US" sz="1200" dirty="0">
                <a:solidFill>
                  <a:srgbClr val="002060"/>
                </a:solidFill>
                <a:latin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940152" y="1129308"/>
            <a:ext cx="284380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merican Captain" pitchFamily="2" charset="0"/>
              </a:rPr>
              <a:t>SSAFY Land</a:t>
            </a:r>
          </a:p>
        </p:txBody>
      </p:sp>
      <p:sp>
        <p:nvSpPr>
          <p:cNvPr id="258" name="TextBox 257"/>
          <p:cNvSpPr txBox="1"/>
          <p:nvPr/>
        </p:nvSpPr>
        <p:spPr>
          <a:xfrm rot="21289880">
            <a:off x="5888181" y="733064"/>
            <a:ext cx="24184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Let’s go</a:t>
            </a:r>
          </a:p>
        </p:txBody>
      </p:sp>
    </p:spTree>
    <p:extLst>
      <p:ext uri="{BB962C8B-B14F-4D97-AF65-F5344CB8AC3E}">
        <p14:creationId xmlns:p14="http://schemas.microsoft.com/office/powerpoint/2010/main" val="201267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7 2.22222E-6 L 2.77778E-7 0.97833 " pathEditMode="relative" rAng="0" ptsTypes="AA">
                                      <p:cBhvr>
                                        <p:cTn id="6" dur="4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91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9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31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8" presetClass="path" presetSubtype="0" repeatCount="3000" accel="18000" decel="82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33333E-6 2.13115E-6 C 3.33333E-6 2.13115E-6 -0.00122 0.13059 -0.00122 0.13087 C -0.01042 0.12031 -0.00938 0.00444 3.33333E-6 2.13115E-6 Z " pathEditMode="relative" rAng="0" ptsTypes="fff">
                                      <p:cBhvr>
                                        <p:cTn id="18" dur="5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1" y="653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15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15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2" presetClass="emph" presetSubtype="0" repeatCount="indefinite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120000">
                                      <p:cBhvr>
                                        <p:cTn id="26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149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2" presetClass="emph" presetSubtype="0" repeatCount="indefinite" fill="hold" nodeType="withEffect">
                                  <p:stCondLst>
                                    <p:cond delay="15900"/>
                                  </p:stCondLst>
                                  <p:childTnLst>
                                    <p:animRot by="120000">
                                      <p:cBhvr>
                                        <p:cTn id="35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289E-7 C 4.16667E-6 -0.00028 0.00086 -0.07419 0.00086 -0.07419 C 0.00972 -0.06863 0.0085 -0.00306 4.16667E-6 -4.0289E-7 Z " pathEditMode="relative" rAng="0" ptsTypes="fff">
                                      <p:cBhvr>
                                        <p:cTn id="41" dur="62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" y="-3723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3.33333E-6 L -1.18056 3.33333E-6 " pathEditMode="relative" rAng="0" ptsTypes="AA">
                                      <p:cBhvr>
                                        <p:cTn id="43" dur="98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045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9.55025E-7 L -1.40469 -9.55025E-7 " pathEditMode="relative" rAng="0" ptsTypes="AA">
                                      <p:cBhvr>
                                        <p:cTn id="45" dur="136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243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repeatCount="indefinite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0034 0 L -1.41841 0 " pathEditMode="relative" rAng="0" ptsTypes="AA">
                                      <p:cBhvr>
                                        <p:cTn id="47" dur="127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938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9" dur="1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1" dur="13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3" dur="10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58" grpId="0"/>
      <p:bldP spid="258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3505076" y="350910"/>
            <a:ext cx="2883482" cy="745828"/>
            <a:chOff x="4772125" y="-789780"/>
            <a:chExt cx="4436181" cy="1147440"/>
          </a:xfrm>
        </p:grpSpPr>
        <p:sp>
          <p:nvSpPr>
            <p:cNvPr id="609" name="TextBox 608"/>
            <p:cNvSpPr txBox="1"/>
            <p:nvPr/>
          </p:nvSpPr>
          <p:spPr>
            <a:xfrm rot="21289880">
              <a:off x="4772125" y="-789780"/>
              <a:ext cx="2296142" cy="852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dirty="0" err="1">
                  <a:ln w="12700">
                    <a:solidFill>
                      <a:srgbClr val="FF5050"/>
                    </a:solidFill>
                  </a:ln>
                  <a:solidFill>
                    <a:schemeClr val="bg1"/>
                  </a:solidFill>
                  <a:latin typeface="Dopestyle " pitchFamily="2" charset="0"/>
                </a:rPr>
                <a:t>UandMe</a:t>
              </a:r>
              <a:endParaRPr lang="en-US" altLang="ko-KR" sz="3000" dirty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endParaRPr>
            </a:p>
          </p:txBody>
        </p:sp>
        <p:sp>
          <p:nvSpPr>
            <p:cNvPr id="611" name="TextBox 610"/>
            <p:cNvSpPr txBox="1"/>
            <p:nvPr/>
          </p:nvSpPr>
          <p:spPr>
            <a:xfrm>
              <a:off x="6065525" y="-163198"/>
              <a:ext cx="3142781" cy="520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FF5050"/>
                  </a:solidFill>
                  <a:latin typeface="American Captain" pitchFamily="2" charset="0"/>
                </a:rPr>
                <a:t>Our team members</a:t>
              </a:r>
            </a:p>
          </p:txBody>
        </p:sp>
      </p:grpSp>
      <p:grpSp>
        <p:nvGrpSpPr>
          <p:cNvPr id="612" name="그룹 611"/>
          <p:cNvGrpSpPr/>
          <p:nvPr/>
        </p:nvGrpSpPr>
        <p:grpSpPr>
          <a:xfrm>
            <a:off x="4258124" y="1134645"/>
            <a:ext cx="627753" cy="966521"/>
            <a:chOff x="3526011" y="410082"/>
            <a:chExt cx="1060156" cy="1632271"/>
          </a:xfrm>
        </p:grpSpPr>
        <p:grpSp>
          <p:nvGrpSpPr>
            <p:cNvPr id="613" name="그룹 61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621" name="모서리가 둥근 직사각형 620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2" name="모서리가 둥근 직사각형 621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4" name="그룹 61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619" name="양쪽 모서리가 둥근 사각형 618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0" name="양쪽 모서리가 둥근 사각형 619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5" name="그룹 61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61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7" name="타원 61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5</a:t>
                </a:r>
                <a:endParaRPr lang="ko-KR" altLang="en-US" sz="2800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grpSp>
        <p:nvGrpSpPr>
          <p:cNvPr id="123" name="그룹 122"/>
          <p:cNvGrpSpPr/>
          <p:nvPr/>
        </p:nvGrpSpPr>
        <p:grpSpPr>
          <a:xfrm>
            <a:off x="1907704" y="3212527"/>
            <a:ext cx="4643729" cy="2253595"/>
            <a:chOff x="2271147" y="3215600"/>
            <a:chExt cx="4643729" cy="2253595"/>
          </a:xfrm>
        </p:grpSpPr>
        <p:grpSp>
          <p:nvGrpSpPr>
            <p:cNvPr id="736" name="그룹 735"/>
            <p:cNvGrpSpPr/>
            <p:nvPr/>
          </p:nvGrpSpPr>
          <p:grpSpPr>
            <a:xfrm>
              <a:off x="5730611" y="4354844"/>
              <a:ext cx="532230" cy="633616"/>
              <a:chOff x="2807924" y="4025117"/>
              <a:chExt cx="532230" cy="633616"/>
            </a:xfrm>
          </p:grpSpPr>
          <p:grpSp>
            <p:nvGrpSpPr>
              <p:cNvPr id="737" name="그룹 736"/>
              <p:cNvGrpSpPr/>
              <p:nvPr/>
            </p:nvGrpSpPr>
            <p:grpSpPr>
              <a:xfrm>
                <a:off x="2807924" y="4025117"/>
                <a:ext cx="532230" cy="633616"/>
                <a:chOff x="2763828" y="3511306"/>
                <a:chExt cx="532230" cy="633616"/>
              </a:xfrm>
            </p:grpSpPr>
            <p:sp>
              <p:nvSpPr>
                <p:cNvPr id="739" name="직사각형 738"/>
                <p:cNvSpPr/>
                <p:nvPr/>
              </p:nvSpPr>
              <p:spPr>
                <a:xfrm>
                  <a:off x="2883611" y="3811918"/>
                  <a:ext cx="292223" cy="333004"/>
                </a:xfrm>
                <a:prstGeom prst="rect">
                  <a:avLst/>
                </a:prstGeom>
                <a:solidFill>
                  <a:srgbClr val="FF505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40" name="그룹 739"/>
                <p:cNvGrpSpPr/>
                <p:nvPr/>
              </p:nvGrpSpPr>
              <p:grpSpPr>
                <a:xfrm>
                  <a:off x="2763828" y="3511306"/>
                  <a:ext cx="532230" cy="323872"/>
                  <a:chOff x="2086012" y="2899110"/>
                  <a:chExt cx="618023" cy="376079"/>
                </a:xfrm>
              </p:grpSpPr>
              <p:sp>
                <p:nvSpPr>
                  <p:cNvPr id="741" name="정오각형 716"/>
                  <p:cNvSpPr/>
                  <p:nvPr/>
                </p:nvSpPr>
                <p:spPr>
                  <a:xfrm>
                    <a:off x="2086012" y="2900132"/>
                    <a:ext cx="618023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42" name="정오각형 716"/>
                  <p:cNvSpPr/>
                  <p:nvPr/>
                </p:nvSpPr>
                <p:spPr>
                  <a:xfrm>
                    <a:off x="2195928" y="2899110"/>
                    <a:ext cx="398191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43" name="정오각형 716"/>
                  <p:cNvSpPr/>
                  <p:nvPr/>
                </p:nvSpPr>
                <p:spPr>
                  <a:xfrm>
                    <a:off x="2310312" y="2899110"/>
                    <a:ext cx="169422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738" name="양쪽 모서리가 둥근 사각형 737"/>
              <p:cNvSpPr/>
              <p:nvPr/>
            </p:nvSpPr>
            <p:spPr>
              <a:xfrm>
                <a:off x="3043211" y="4400972"/>
                <a:ext cx="61655" cy="92482"/>
              </a:xfrm>
              <a:prstGeom prst="round2SameRect">
                <a:avLst>
                  <a:gd name="adj1" fmla="val 41469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28" name="그룹 727"/>
            <p:cNvGrpSpPr/>
            <p:nvPr/>
          </p:nvGrpSpPr>
          <p:grpSpPr>
            <a:xfrm>
              <a:off x="2883611" y="4354844"/>
              <a:ext cx="532230" cy="633616"/>
              <a:chOff x="2807924" y="4025117"/>
              <a:chExt cx="532230" cy="633616"/>
            </a:xfrm>
          </p:grpSpPr>
          <p:grpSp>
            <p:nvGrpSpPr>
              <p:cNvPr id="729" name="그룹 728"/>
              <p:cNvGrpSpPr/>
              <p:nvPr/>
            </p:nvGrpSpPr>
            <p:grpSpPr>
              <a:xfrm>
                <a:off x="2807924" y="4025117"/>
                <a:ext cx="532230" cy="633616"/>
                <a:chOff x="2763828" y="3511306"/>
                <a:chExt cx="532230" cy="633616"/>
              </a:xfrm>
            </p:grpSpPr>
            <p:sp>
              <p:nvSpPr>
                <p:cNvPr id="731" name="직사각형 730"/>
                <p:cNvSpPr/>
                <p:nvPr/>
              </p:nvSpPr>
              <p:spPr>
                <a:xfrm>
                  <a:off x="2883611" y="3811918"/>
                  <a:ext cx="292223" cy="333004"/>
                </a:xfrm>
                <a:prstGeom prst="rect">
                  <a:avLst/>
                </a:prstGeom>
                <a:solidFill>
                  <a:srgbClr val="FF505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32" name="그룹 731"/>
                <p:cNvGrpSpPr/>
                <p:nvPr/>
              </p:nvGrpSpPr>
              <p:grpSpPr>
                <a:xfrm>
                  <a:off x="2763828" y="3511306"/>
                  <a:ext cx="532230" cy="323872"/>
                  <a:chOff x="2086012" y="2899110"/>
                  <a:chExt cx="618023" cy="376079"/>
                </a:xfrm>
              </p:grpSpPr>
              <p:sp>
                <p:nvSpPr>
                  <p:cNvPr id="733" name="정오각형 716"/>
                  <p:cNvSpPr/>
                  <p:nvPr/>
                </p:nvSpPr>
                <p:spPr>
                  <a:xfrm>
                    <a:off x="2086012" y="2900132"/>
                    <a:ext cx="618023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34" name="정오각형 716"/>
                  <p:cNvSpPr/>
                  <p:nvPr/>
                </p:nvSpPr>
                <p:spPr>
                  <a:xfrm>
                    <a:off x="2195928" y="2899110"/>
                    <a:ext cx="398191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35" name="정오각형 716"/>
                  <p:cNvSpPr/>
                  <p:nvPr/>
                </p:nvSpPr>
                <p:spPr>
                  <a:xfrm>
                    <a:off x="2310312" y="2899110"/>
                    <a:ext cx="169422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730" name="양쪽 모서리가 둥근 사각형 729"/>
              <p:cNvSpPr/>
              <p:nvPr/>
            </p:nvSpPr>
            <p:spPr>
              <a:xfrm>
                <a:off x="3043211" y="4400972"/>
                <a:ext cx="61655" cy="92482"/>
              </a:xfrm>
              <a:prstGeom prst="round2SameRect">
                <a:avLst>
                  <a:gd name="adj1" fmla="val 41469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39" name="순서도: 저장 데이터 2"/>
            <p:cNvSpPr/>
            <p:nvPr/>
          </p:nvSpPr>
          <p:spPr>
            <a:xfrm rot="5400000">
              <a:off x="4361538" y="4047674"/>
              <a:ext cx="299545" cy="1356998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6502 w 14835"/>
                <a:gd name="connsiteY0" fmla="*/ 0 h 10000"/>
                <a:gd name="connsiteX1" fmla="*/ 14835 w 14835"/>
                <a:gd name="connsiteY1" fmla="*/ 0 h 10000"/>
                <a:gd name="connsiteX2" fmla="*/ 13168 w 14835"/>
                <a:gd name="connsiteY2" fmla="*/ 5000 h 10000"/>
                <a:gd name="connsiteX3" fmla="*/ 14835 w 14835"/>
                <a:gd name="connsiteY3" fmla="*/ 10000 h 10000"/>
                <a:gd name="connsiteX4" fmla="*/ 6502 w 14835"/>
                <a:gd name="connsiteY4" fmla="*/ 10000 h 10000"/>
                <a:gd name="connsiteX5" fmla="*/ 0 w 14835"/>
                <a:gd name="connsiteY5" fmla="*/ 5000 h 10000"/>
                <a:gd name="connsiteX6" fmla="*/ 6502 w 14835"/>
                <a:gd name="connsiteY6" fmla="*/ 0 h 10000"/>
                <a:gd name="connsiteX0" fmla="*/ 6502 w 14835"/>
                <a:gd name="connsiteY0" fmla="*/ 0 h 10000"/>
                <a:gd name="connsiteX1" fmla="*/ 14835 w 14835"/>
                <a:gd name="connsiteY1" fmla="*/ 0 h 10000"/>
                <a:gd name="connsiteX2" fmla="*/ 9097 w 14835"/>
                <a:gd name="connsiteY2" fmla="*/ 4977 h 10000"/>
                <a:gd name="connsiteX3" fmla="*/ 14835 w 14835"/>
                <a:gd name="connsiteY3" fmla="*/ 10000 h 10000"/>
                <a:gd name="connsiteX4" fmla="*/ 6502 w 14835"/>
                <a:gd name="connsiteY4" fmla="*/ 10000 h 10000"/>
                <a:gd name="connsiteX5" fmla="*/ 0 w 14835"/>
                <a:gd name="connsiteY5" fmla="*/ 5000 h 10000"/>
                <a:gd name="connsiteX6" fmla="*/ 6502 w 14835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35" h="10000">
                  <a:moveTo>
                    <a:pt x="6502" y="0"/>
                  </a:moveTo>
                  <a:lnTo>
                    <a:pt x="14835" y="0"/>
                  </a:lnTo>
                  <a:cubicBezTo>
                    <a:pt x="13914" y="0"/>
                    <a:pt x="9097" y="2216"/>
                    <a:pt x="9097" y="4977"/>
                  </a:cubicBezTo>
                  <a:cubicBezTo>
                    <a:pt x="9097" y="7738"/>
                    <a:pt x="13914" y="10000"/>
                    <a:pt x="14835" y="10000"/>
                  </a:cubicBezTo>
                  <a:lnTo>
                    <a:pt x="6502" y="10000"/>
                  </a:lnTo>
                  <a:cubicBezTo>
                    <a:pt x="5581" y="10000"/>
                    <a:pt x="0" y="7761"/>
                    <a:pt x="0" y="5000"/>
                  </a:cubicBezTo>
                  <a:cubicBezTo>
                    <a:pt x="0" y="2239"/>
                    <a:pt x="5581" y="0"/>
                    <a:pt x="6502" y="0"/>
                  </a:cubicBezTo>
                  <a:close/>
                </a:path>
              </a:pathLst>
            </a:custGeom>
            <a:solidFill>
              <a:srgbClr val="FFC6B1"/>
            </a:solidFill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3" name="그룹 462"/>
            <p:cNvGrpSpPr/>
            <p:nvPr/>
          </p:nvGrpSpPr>
          <p:grpSpPr>
            <a:xfrm>
              <a:off x="3501606" y="3619719"/>
              <a:ext cx="587221" cy="1831364"/>
              <a:chOff x="5700397" y="-2338085"/>
              <a:chExt cx="1843234" cy="5748488"/>
            </a:xfrm>
          </p:grpSpPr>
          <p:grpSp>
            <p:nvGrpSpPr>
              <p:cNvPr id="520" name="그룹 519"/>
              <p:cNvGrpSpPr/>
              <p:nvPr/>
            </p:nvGrpSpPr>
            <p:grpSpPr>
              <a:xfrm>
                <a:off x="5700397" y="-2338085"/>
                <a:ext cx="1843234" cy="5748488"/>
                <a:chOff x="6497474" y="1273324"/>
                <a:chExt cx="856334" cy="2670646"/>
              </a:xfrm>
            </p:grpSpPr>
            <p:grpSp>
              <p:nvGrpSpPr>
                <p:cNvPr id="545" name="그룹 544"/>
                <p:cNvGrpSpPr/>
                <p:nvPr/>
              </p:nvGrpSpPr>
              <p:grpSpPr>
                <a:xfrm>
                  <a:off x="6497474" y="1273324"/>
                  <a:ext cx="856334" cy="1383389"/>
                  <a:chOff x="5382780" y="1263511"/>
                  <a:chExt cx="687858" cy="1131938"/>
                </a:xfrm>
              </p:grpSpPr>
              <p:sp>
                <p:nvSpPr>
                  <p:cNvPr id="547" name="이등변 삼각형 289"/>
                  <p:cNvSpPr/>
                  <p:nvPr/>
                </p:nvSpPr>
                <p:spPr>
                  <a:xfrm>
                    <a:off x="5382779" y="1263511"/>
                    <a:ext cx="687858" cy="699888"/>
                  </a:xfrm>
                  <a:custGeom>
                    <a:avLst/>
                    <a:gdLst>
                      <a:gd name="connsiteX0" fmla="*/ 0 w 838070"/>
                      <a:gd name="connsiteY0" fmla="*/ 855363 h 855363"/>
                      <a:gd name="connsiteX1" fmla="*/ 419035 w 838070"/>
                      <a:gd name="connsiteY1" fmla="*/ 0 h 855363"/>
                      <a:gd name="connsiteX2" fmla="*/ 838070 w 838070"/>
                      <a:gd name="connsiteY2" fmla="*/ 855363 h 855363"/>
                      <a:gd name="connsiteX3" fmla="*/ 0 w 838070"/>
                      <a:gd name="connsiteY3" fmla="*/ 855363 h 855363"/>
                      <a:gd name="connsiteX0" fmla="*/ 9132 w 856334"/>
                      <a:gd name="connsiteY0" fmla="*/ 855363 h 855363"/>
                      <a:gd name="connsiteX1" fmla="*/ 428167 w 856334"/>
                      <a:gd name="connsiteY1" fmla="*/ 0 h 855363"/>
                      <a:gd name="connsiteX2" fmla="*/ 847202 w 856334"/>
                      <a:gd name="connsiteY2" fmla="*/ 855363 h 855363"/>
                      <a:gd name="connsiteX3" fmla="*/ 9132 w 856334"/>
                      <a:gd name="connsiteY3" fmla="*/ 855363 h 855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56334" h="855363">
                        <a:moveTo>
                          <a:pt x="9132" y="855363"/>
                        </a:moveTo>
                        <a:cubicBezTo>
                          <a:pt x="-60707" y="712803"/>
                          <a:pt x="288489" y="0"/>
                          <a:pt x="428167" y="0"/>
                        </a:cubicBezTo>
                        <a:cubicBezTo>
                          <a:pt x="567845" y="0"/>
                          <a:pt x="917041" y="712803"/>
                          <a:pt x="847202" y="855363"/>
                        </a:cubicBezTo>
                        <a:lnTo>
                          <a:pt x="9132" y="855363"/>
                        </a:ln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48" name="양쪽 모서리가 둥근 사각형 547"/>
                  <p:cNvSpPr/>
                  <p:nvPr/>
                </p:nvSpPr>
                <p:spPr>
                  <a:xfrm rot="10800000">
                    <a:off x="5448662" y="1963401"/>
                    <a:ext cx="572550" cy="432048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46" name="직사각형 284"/>
                <p:cNvSpPr/>
                <p:nvPr/>
              </p:nvSpPr>
              <p:spPr>
                <a:xfrm>
                  <a:off x="6668740" y="2440687"/>
                  <a:ext cx="558437" cy="1503283"/>
                </a:xfrm>
                <a:custGeom>
                  <a:avLst/>
                  <a:gdLst>
                    <a:gd name="connsiteX0" fmla="*/ 0 w 418737"/>
                    <a:gd name="connsiteY0" fmla="*/ 0 h 1496933"/>
                    <a:gd name="connsiteX1" fmla="*/ 418737 w 418737"/>
                    <a:gd name="connsiteY1" fmla="*/ 0 h 1496933"/>
                    <a:gd name="connsiteX2" fmla="*/ 418737 w 418737"/>
                    <a:gd name="connsiteY2" fmla="*/ 1496933 h 1496933"/>
                    <a:gd name="connsiteX3" fmla="*/ 0 w 418737"/>
                    <a:gd name="connsiteY3" fmla="*/ 1496933 h 1496933"/>
                    <a:gd name="connsiteX4" fmla="*/ 0 w 418737"/>
                    <a:gd name="connsiteY4" fmla="*/ 0 h 1496933"/>
                    <a:gd name="connsiteX0" fmla="*/ 63500 w 482237"/>
                    <a:gd name="connsiteY0" fmla="*/ 0 h 1496933"/>
                    <a:gd name="connsiteX1" fmla="*/ 482237 w 482237"/>
                    <a:gd name="connsiteY1" fmla="*/ 0 h 1496933"/>
                    <a:gd name="connsiteX2" fmla="*/ 482237 w 482237"/>
                    <a:gd name="connsiteY2" fmla="*/ 1496933 h 1496933"/>
                    <a:gd name="connsiteX3" fmla="*/ 0 w 482237"/>
                    <a:gd name="connsiteY3" fmla="*/ 1496933 h 1496933"/>
                    <a:gd name="connsiteX4" fmla="*/ 63500 w 482237"/>
                    <a:gd name="connsiteY4" fmla="*/ 0 h 1496933"/>
                    <a:gd name="connsiteX0" fmla="*/ 63500 w 558437"/>
                    <a:gd name="connsiteY0" fmla="*/ 0 h 1503283"/>
                    <a:gd name="connsiteX1" fmla="*/ 482237 w 558437"/>
                    <a:gd name="connsiteY1" fmla="*/ 0 h 1503283"/>
                    <a:gd name="connsiteX2" fmla="*/ 558437 w 558437"/>
                    <a:gd name="connsiteY2" fmla="*/ 1503283 h 1503283"/>
                    <a:gd name="connsiteX3" fmla="*/ 0 w 558437"/>
                    <a:gd name="connsiteY3" fmla="*/ 1496933 h 1503283"/>
                    <a:gd name="connsiteX4" fmla="*/ 63500 w 558437"/>
                    <a:gd name="connsiteY4" fmla="*/ 0 h 1503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437" h="1503283">
                      <a:moveTo>
                        <a:pt x="63500" y="0"/>
                      </a:moveTo>
                      <a:lnTo>
                        <a:pt x="482237" y="0"/>
                      </a:lnTo>
                      <a:lnTo>
                        <a:pt x="558437" y="1503283"/>
                      </a:lnTo>
                      <a:lnTo>
                        <a:pt x="0" y="1496933"/>
                      </a:lnTo>
                      <a:lnTo>
                        <a:pt x="63500" y="0"/>
                      </a:lnTo>
                      <a:close/>
                    </a:path>
                  </a:pathLst>
                </a:cu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21" name="그룹 520"/>
              <p:cNvGrpSpPr/>
              <p:nvPr/>
            </p:nvGrpSpPr>
            <p:grpSpPr>
              <a:xfrm>
                <a:off x="6139083" y="-175692"/>
                <a:ext cx="965863" cy="385869"/>
                <a:chOff x="5975490" y="3731912"/>
                <a:chExt cx="540726" cy="216024"/>
              </a:xfrm>
            </p:grpSpPr>
            <p:sp>
              <p:nvSpPr>
                <p:cNvPr id="542" name="양쪽 모서리가 둥근 사각형 541"/>
                <p:cNvSpPr/>
                <p:nvPr/>
              </p:nvSpPr>
              <p:spPr>
                <a:xfrm>
                  <a:off x="597549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3" name="양쪽 모서리가 둥근 사각형 542"/>
                <p:cNvSpPr/>
                <p:nvPr/>
              </p:nvSpPr>
              <p:spPr>
                <a:xfrm>
                  <a:off x="6173845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4" name="양쪽 모서리가 둥근 사각형 543"/>
                <p:cNvSpPr/>
                <p:nvPr/>
              </p:nvSpPr>
              <p:spPr>
                <a:xfrm>
                  <a:off x="637220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22" name="모서리가 둥근 직사각형 521"/>
              <p:cNvSpPr/>
              <p:nvPr/>
            </p:nvSpPr>
            <p:spPr>
              <a:xfrm>
                <a:off x="7104947" y="-689520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7" name="모서리가 둥근 직사각형 526"/>
              <p:cNvSpPr/>
              <p:nvPr/>
            </p:nvSpPr>
            <p:spPr>
              <a:xfrm>
                <a:off x="6981132" y="-797875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8" name="모서리가 둥근 직사각형 527"/>
              <p:cNvSpPr/>
              <p:nvPr/>
            </p:nvSpPr>
            <p:spPr>
              <a:xfrm>
                <a:off x="7104945" y="-903223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9" name="모서리가 둥근 직사각형 528"/>
              <p:cNvSpPr/>
              <p:nvPr/>
            </p:nvSpPr>
            <p:spPr>
              <a:xfrm>
                <a:off x="6248387" y="-173479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0" name="모서리가 둥근 직사각형 529"/>
              <p:cNvSpPr/>
              <p:nvPr/>
            </p:nvSpPr>
            <p:spPr>
              <a:xfrm>
                <a:off x="6388591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1" name="모서리가 둥근 직사각형 530"/>
              <p:cNvSpPr/>
              <p:nvPr/>
            </p:nvSpPr>
            <p:spPr>
              <a:xfrm>
                <a:off x="6124573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32" name="그룹 531"/>
              <p:cNvGrpSpPr/>
              <p:nvPr/>
            </p:nvGrpSpPr>
            <p:grpSpPr>
              <a:xfrm>
                <a:off x="6187225" y="628785"/>
                <a:ext cx="386987" cy="335055"/>
                <a:chOff x="6187225" y="2884431"/>
                <a:chExt cx="386987" cy="335055"/>
              </a:xfrm>
            </p:grpSpPr>
            <p:sp>
              <p:nvSpPr>
                <p:cNvPr id="538" name="모서리가 둥근 직사각형 537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9" name="모서리가 둥근 직사각형 538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0" name="모서리가 둥근 직사각형 539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1" name="모서리가 둥근 직사각형 540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33" name="그룹 532"/>
              <p:cNvGrpSpPr/>
              <p:nvPr/>
            </p:nvGrpSpPr>
            <p:grpSpPr>
              <a:xfrm flipH="1">
                <a:off x="6839751" y="2686512"/>
                <a:ext cx="386987" cy="335055"/>
                <a:chOff x="6187225" y="2884431"/>
                <a:chExt cx="386987" cy="335055"/>
              </a:xfrm>
            </p:grpSpPr>
            <p:sp>
              <p:nvSpPr>
                <p:cNvPr id="534" name="모서리가 둥근 직사각형 533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5" name="모서리가 둥근 직사각형 534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6" name="모서리가 둥근 직사각형 535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7" name="모서리가 둥근 직사각형 536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464" name="그룹 463"/>
            <p:cNvGrpSpPr/>
            <p:nvPr/>
          </p:nvGrpSpPr>
          <p:grpSpPr>
            <a:xfrm>
              <a:off x="5009732" y="3619719"/>
              <a:ext cx="587221" cy="1831364"/>
              <a:chOff x="5700397" y="-2338085"/>
              <a:chExt cx="1843234" cy="5748488"/>
            </a:xfrm>
          </p:grpSpPr>
          <p:grpSp>
            <p:nvGrpSpPr>
              <p:cNvPr id="483" name="그룹 482"/>
              <p:cNvGrpSpPr/>
              <p:nvPr/>
            </p:nvGrpSpPr>
            <p:grpSpPr>
              <a:xfrm>
                <a:off x="5700397" y="-2338085"/>
                <a:ext cx="1843234" cy="5748488"/>
                <a:chOff x="6497474" y="1273324"/>
                <a:chExt cx="856334" cy="2670646"/>
              </a:xfrm>
            </p:grpSpPr>
            <p:grpSp>
              <p:nvGrpSpPr>
                <p:cNvPr id="516" name="그룹 515"/>
                <p:cNvGrpSpPr/>
                <p:nvPr/>
              </p:nvGrpSpPr>
              <p:grpSpPr>
                <a:xfrm>
                  <a:off x="6497474" y="1273324"/>
                  <a:ext cx="856334" cy="1383389"/>
                  <a:chOff x="5382780" y="1263511"/>
                  <a:chExt cx="687858" cy="1131938"/>
                </a:xfrm>
              </p:grpSpPr>
              <p:sp>
                <p:nvSpPr>
                  <p:cNvPr id="518" name="이등변 삼각형 289"/>
                  <p:cNvSpPr/>
                  <p:nvPr/>
                </p:nvSpPr>
                <p:spPr>
                  <a:xfrm>
                    <a:off x="5382779" y="1263511"/>
                    <a:ext cx="687858" cy="699888"/>
                  </a:xfrm>
                  <a:custGeom>
                    <a:avLst/>
                    <a:gdLst>
                      <a:gd name="connsiteX0" fmla="*/ 0 w 838070"/>
                      <a:gd name="connsiteY0" fmla="*/ 855363 h 855363"/>
                      <a:gd name="connsiteX1" fmla="*/ 419035 w 838070"/>
                      <a:gd name="connsiteY1" fmla="*/ 0 h 855363"/>
                      <a:gd name="connsiteX2" fmla="*/ 838070 w 838070"/>
                      <a:gd name="connsiteY2" fmla="*/ 855363 h 855363"/>
                      <a:gd name="connsiteX3" fmla="*/ 0 w 838070"/>
                      <a:gd name="connsiteY3" fmla="*/ 855363 h 855363"/>
                      <a:gd name="connsiteX0" fmla="*/ 9132 w 856334"/>
                      <a:gd name="connsiteY0" fmla="*/ 855363 h 855363"/>
                      <a:gd name="connsiteX1" fmla="*/ 428167 w 856334"/>
                      <a:gd name="connsiteY1" fmla="*/ 0 h 855363"/>
                      <a:gd name="connsiteX2" fmla="*/ 847202 w 856334"/>
                      <a:gd name="connsiteY2" fmla="*/ 855363 h 855363"/>
                      <a:gd name="connsiteX3" fmla="*/ 9132 w 856334"/>
                      <a:gd name="connsiteY3" fmla="*/ 855363 h 855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56334" h="855363">
                        <a:moveTo>
                          <a:pt x="9132" y="855363"/>
                        </a:moveTo>
                        <a:cubicBezTo>
                          <a:pt x="-60707" y="712803"/>
                          <a:pt x="288489" y="0"/>
                          <a:pt x="428167" y="0"/>
                        </a:cubicBezTo>
                        <a:cubicBezTo>
                          <a:pt x="567845" y="0"/>
                          <a:pt x="917041" y="712803"/>
                          <a:pt x="847202" y="855363"/>
                        </a:cubicBezTo>
                        <a:lnTo>
                          <a:pt x="9132" y="855363"/>
                        </a:ln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19" name="양쪽 모서리가 둥근 사각형 518"/>
                  <p:cNvSpPr/>
                  <p:nvPr/>
                </p:nvSpPr>
                <p:spPr>
                  <a:xfrm rot="10800000">
                    <a:off x="5448662" y="1963401"/>
                    <a:ext cx="572550" cy="432048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17" name="직사각형 284"/>
                <p:cNvSpPr/>
                <p:nvPr/>
              </p:nvSpPr>
              <p:spPr>
                <a:xfrm>
                  <a:off x="6668740" y="2440687"/>
                  <a:ext cx="558437" cy="1503283"/>
                </a:xfrm>
                <a:custGeom>
                  <a:avLst/>
                  <a:gdLst>
                    <a:gd name="connsiteX0" fmla="*/ 0 w 418737"/>
                    <a:gd name="connsiteY0" fmla="*/ 0 h 1496933"/>
                    <a:gd name="connsiteX1" fmla="*/ 418737 w 418737"/>
                    <a:gd name="connsiteY1" fmla="*/ 0 h 1496933"/>
                    <a:gd name="connsiteX2" fmla="*/ 418737 w 418737"/>
                    <a:gd name="connsiteY2" fmla="*/ 1496933 h 1496933"/>
                    <a:gd name="connsiteX3" fmla="*/ 0 w 418737"/>
                    <a:gd name="connsiteY3" fmla="*/ 1496933 h 1496933"/>
                    <a:gd name="connsiteX4" fmla="*/ 0 w 418737"/>
                    <a:gd name="connsiteY4" fmla="*/ 0 h 1496933"/>
                    <a:gd name="connsiteX0" fmla="*/ 63500 w 482237"/>
                    <a:gd name="connsiteY0" fmla="*/ 0 h 1496933"/>
                    <a:gd name="connsiteX1" fmla="*/ 482237 w 482237"/>
                    <a:gd name="connsiteY1" fmla="*/ 0 h 1496933"/>
                    <a:gd name="connsiteX2" fmla="*/ 482237 w 482237"/>
                    <a:gd name="connsiteY2" fmla="*/ 1496933 h 1496933"/>
                    <a:gd name="connsiteX3" fmla="*/ 0 w 482237"/>
                    <a:gd name="connsiteY3" fmla="*/ 1496933 h 1496933"/>
                    <a:gd name="connsiteX4" fmla="*/ 63500 w 482237"/>
                    <a:gd name="connsiteY4" fmla="*/ 0 h 1496933"/>
                    <a:gd name="connsiteX0" fmla="*/ 63500 w 558437"/>
                    <a:gd name="connsiteY0" fmla="*/ 0 h 1503283"/>
                    <a:gd name="connsiteX1" fmla="*/ 482237 w 558437"/>
                    <a:gd name="connsiteY1" fmla="*/ 0 h 1503283"/>
                    <a:gd name="connsiteX2" fmla="*/ 558437 w 558437"/>
                    <a:gd name="connsiteY2" fmla="*/ 1503283 h 1503283"/>
                    <a:gd name="connsiteX3" fmla="*/ 0 w 558437"/>
                    <a:gd name="connsiteY3" fmla="*/ 1496933 h 1503283"/>
                    <a:gd name="connsiteX4" fmla="*/ 63500 w 558437"/>
                    <a:gd name="connsiteY4" fmla="*/ 0 h 1503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437" h="1503283">
                      <a:moveTo>
                        <a:pt x="63500" y="0"/>
                      </a:moveTo>
                      <a:lnTo>
                        <a:pt x="482237" y="0"/>
                      </a:lnTo>
                      <a:lnTo>
                        <a:pt x="558437" y="1503283"/>
                      </a:lnTo>
                      <a:lnTo>
                        <a:pt x="0" y="1496933"/>
                      </a:lnTo>
                      <a:lnTo>
                        <a:pt x="63500" y="0"/>
                      </a:lnTo>
                      <a:close/>
                    </a:path>
                  </a:pathLst>
                </a:cu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4" name="그룹 483"/>
              <p:cNvGrpSpPr/>
              <p:nvPr/>
            </p:nvGrpSpPr>
            <p:grpSpPr>
              <a:xfrm>
                <a:off x="6139083" y="-175692"/>
                <a:ext cx="965863" cy="385869"/>
                <a:chOff x="5975490" y="3731912"/>
                <a:chExt cx="540726" cy="216024"/>
              </a:xfrm>
            </p:grpSpPr>
            <p:sp>
              <p:nvSpPr>
                <p:cNvPr id="509" name="양쪽 모서리가 둥근 사각형 508"/>
                <p:cNvSpPr/>
                <p:nvPr/>
              </p:nvSpPr>
              <p:spPr>
                <a:xfrm>
                  <a:off x="597549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4" name="양쪽 모서리가 둥근 사각형 513"/>
                <p:cNvSpPr/>
                <p:nvPr/>
              </p:nvSpPr>
              <p:spPr>
                <a:xfrm>
                  <a:off x="6173845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5" name="양쪽 모서리가 둥근 사각형 514"/>
                <p:cNvSpPr/>
                <p:nvPr/>
              </p:nvSpPr>
              <p:spPr>
                <a:xfrm>
                  <a:off x="637220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85" name="모서리가 둥근 직사각형 484"/>
              <p:cNvSpPr/>
              <p:nvPr/>
            </p:nvSpPr>
            <p:spPr>
              <a:xfrm>
                <a:off x="7104947" y="-689520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0" name="모서리가 둥근 직사각형 489"/>
              <p:cNvSpPr/>
              <p:nvPr/>
            </p:nvSpPr>
            <p:spPr>
              <a:xfrm>
                <a:off x="6981132" y="-797875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1" name="모서리가 둥근 직사각형 490"/>
              <p:cNvSpPr/>
              <p:nvPr/>
            </p:nvSpPr>
            <p:spPr>
              <a:xfrm>
                <a:off x="7104945" y="-903223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2" name="모서리가 둥근 직사각형 491"/>
              <p:cNvSpPr/>
              <p:nvPr/>
            </p:nvSpPr>
            <p:spPr>
              <a:xfrm>
                <a:off x="6248387" y="-173479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3" name="모서리가 둥근 직사각형 492"/>
              <p:cNvSpPr/>
              <p:nvPr/>
            </p:nvSpPr>
            <p:spPr>
              <a:xfrm>
                <a:off x="6388591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4" name="모서리가 둥근 직사각형 493"/>
              <p:cNvSpPr/>
              <p:nvPr/>
            </p:nvSpPr>
            <p:spPr>
              <a:xfrm>
                <a:off x="6124573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95" name="그룹 494"/>
              <p:cNvGrpSpPr/>
              <p:nvPr/>
            </p:nvGrpSpPr>
            <p:grpSpPr>
              <a:xfrm>
                <a:off x="6187225" y="628785"/>
                <a:ext cx="386987" cy="335055"/>
                <a:chOff x="6187225" y="2884431"/>
                <a:chExt cx="386987" cy="335055"/>
              </a:xfrm>
            </p:grpSpPr>
            <p:sp>
              <p:nvSpPr>
                <p:cNvPr id="501" name="모서리가 둥근 직사각형 500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5" name="모서리가 둥근 직사각형 504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7" name="모서리가 둥근 직사각형 506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8" name="모서리가 둥근 직사각형 507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96" name="그룹 495"/>
              <p:cNvGrpSpPr/>
              <p:nvPr/>
            </p:nvGrpSpPr>
            <p:grpSpPr>
              <a:xfrm flipH="1">
                <a:off x="6839751" y="2686512"/>
                <a:ext cx="386987" cy="335055"/>
                <a:chOff x="6187225" y="2884431"/>
                <a:chExt cx="386987" cy="335055"/>
              </a:xfrm>
            </p:grpSpPr>
            <p:sp>
              <p:nvSpPr>
                <p:cNvPr id="497" name="모서리가 둥근 직사각형 496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8" name="모서리가 둥근 직사각형 497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9" name="모서리가 둥근 직사각형 498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0" name="모서리가 둥근 직사각형 499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482" name="양쪽 모서리가 둥근 사각형 481"/>
            <p:cNvSpPr/>
            <p:nvPr/>
          </p:nvSpPr>
          <p:spPr>
            <a:xfrm>
              <a:off x="3778038" y="3215600"/>
              <a:ext cx="30071" cy="42625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2271147" y="4091440"/>
              <a:ext cx="1438602" cy="1377755"/>
              <a:chOff x="2271147" y="4091440"/>
              <a:chExt cx="1438602" cy="1377755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2576047" y="4959184"/>
                <a:ext cx="1133702" cy="501495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23" name="그룹 622"/>
              <p:cNvGrpSpPr/>
              <p:nvPr/>
            </p:nvGrpSpPr>
            <p:grpSpPr>
              <a:xfrm>
                <a:off x="2271147" y="4091440"/>
                <a:ext cx="441773" cy="1377755"/>
                <a:chOff x="5700397" y="-2338085"/>
                <a:chExt cx="1843234" cy="5748488"/>
              </a:xfrm>
            </p:grpSpPr>
            <p:grpSp>
              <p:nvGrpSpPr>
                <p:cNvPr id="624" name="그룹 623"/>
                <p:cNvGrpSpPr/>
                <p:nvPr/>
              </p:nvGrpSpPr>
              <p:grpSpPr>
                <a:xfrm>
                  <a:off x="5700397" y="-2338085"/>
                  <a:ext cx="1843234" cy="5748488"/>
                  <a:chOff x="6497474" y="1273324"/>
                  <a:chExt cx="856334" cy="2670646"/>
                </a:xfrm>
              </p:grpSpPr>
              <p:grpSp>
                <p:nvGrpSpPr>
                  <p:cNvPr id="645" name="그룹 644"/>
                  <p:cNvGrpSpPr/>
                  <p:nvPr/>
                </p:nvGrpSpPr>
                <p:grpSpPr>
                  <a:xfrm>
                    <a:off x="6497474" y="1273324"/>
                    <a:ext cx="856334" cy="1383389"/>
                    <a:chOff x="5382780" y="1263511"/>
                    <a:chExt cx="687858" cy="1131938"/>
                  </a:xfrm>
                </p:grpSpPr>
                <p:sp>
                  <p:nvSpPr>
                    <p:cNvPr id="647" name="이등변 삼각형 289"/>
                    <p:cNvSpPr/>
                    <p:nvPr/>
                  </p:nvSpPr>
                  <p:spPr>
                    <a:xfrm>
                      <a:off x="5382779" y="1263511"/>
                      <a:ext cx="687858" cy="699888"/>
                    </a:xfrm>
                    <a:custGeom>
                      <a:avLst/>
                      <a:gdLst>
                        <a:gd name="connsiteX0" fmla="*/ 0 w 838070"/>
                        <a:gd name="connsiteY0" fmla="*/ 855363 h 855363"/>
                        <a:gd name="connsiteX1" fmla="*/ 419035 w 838070"/>
                        <a:gd name="connsiteY1" fmla="*/ 0 h 855363"/>
                        <a:gd name="connsiteX2" fmla="*/ 838070 w 838070"/>
                        <a:gd name="connsiteY2" fmla="*/ 855363 h 855363"/>
                        <a:gd name="connsiteX3" fmla="*/ 0 w 838070"/>
                        <a:gd name="connsiteY3" fmla="*/ 855363 h 855363"/>
                        <a:gd name="connsiteX0" fmla="*/ 9132 w 856334"/>
                        <a:gd name="connsiteY0" fmla="*/ 855363 h 855363"/>
                        <a:gd name="connsiteX1" fmla="*/ 428167 w 856334"/>
                        <a:gd name="connsiteY1" fmla="*/ 0 h 855363"/>
                        <a:gd name="connsiteX2" fmla="*/ 847202 w 856334"/>
                        <a:gd name="connsiteY2" fmla="*/ 855363 h 855363"/>
                        <a:gd name="connsiteX3" fmla="*/ 9132 w 856334"/>
                        <a:gd name="connsiteY3" fmla="*/ 855363 h 8553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56334" h="855363">
                          <a:moveTo>
                            <a:pt x="9132" y="855363"/>
                          </a:moveTo>
                          <a:cubicBezTo>
                            <a:pt x="-60707" y="712803"/>
                            <a:pt x="288489" y="0"/>
                            <a:pt x="428167" y="0"/>
                          </a:cubicBezTo>
                          <a:cubicBezTo>
                            <a:pt x="567845" y="0"/>
                            <a:pt x="917041" y="712803"/>
                            <a:pt x="847202" y="855363"/>
                          </a:cubicBezTo>
                          <a:lnTo>
                            <a:pt x="9132" y="855363"/>
                          </a:lnTo>
                          <a:close/>
                        </a:path>
                      </a:pathLst>
                    </a:custGeom>
                    <a:solidFill>
                      <a:srgbClr val="FF5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48" name="양쪽 모서리가 둥근 사각형 647"/>
                    <p:cNvSpPr/>
                    <p:nvPr/>
                  </p:nvSpPr>
                  <p:spPr>
                    <a:xfrm rot="10800000">
                      <a:off x="5448662" y="1963401"/>
                      <a:ext cx="572550" cy="432048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FFC6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646" name="직사각형 284"/>
                  <p:cNvSpPr/>
                  <p:nvPr/>
                </p:nvSpPr>
                <p:spPr>
                  <a:xfrm>
                    <a:off x="6668740" y="2440687"/>
                    <a:ext cx="558437" cy="1503283"/>
                  </a:xfrm>
                  <a:custGeom>
                    <a:avLst/>
                    <a:gdLst>
                      <a:gd name="connsiteX0" fmla="*/ 0 w 418737"/>
                      <a:gd name="connsiteY0" fmla="*/ 0 h 1496933"/>
                      <a:gd name="connsiteX1" fmla="*/ 418737 w 418737"/>
                      <a:gd name="connsiteY1" fmla="*/ 0 h 1496933"/>
                      <a:gd name="connsiteX2" fmla="*/ 418737 w 418737"/>
                      <a:gd name="connsiteY2" fmla="*/ 1496933 h 1496933"/>
                      <a:gd name="connsiteX3" fmla="*/ 0 w 418737"/>
                      <a:gd name="connsiteY3" fmla="*/ 1496933 h 1496933"/>
                      <a:gd name="connsiteX4" fmla="*/ 0 w 418737"/>
                      <a:gd name="connsiteY4" fmla="*/ 0 h 1496933"/>
                      <a:gd name="connsiteX0" fmla="*/ 63500 w 482237"/>
                      <a:gd name="connsiteY0" fmla="*/ 0 h 1496933"/>
                      <a:gd name="connsiteX1" fmla="*/ 482237 w 482237"/>
                      <a:gd name="connsiteY1" fmla="*/ 0 h 1496933"/>
                      <a:gd name="connsiteX2" fmla="*/ 482237 w 482237"/>
                      <a:gd name="connsiteY2" fmla="*/ 1496933 h 1496933"/>
                      <a:gd name="connsiteX3" fmla="*/ 0 w 482237"/>
                      <a:gd name="connsiteY3" fmla="*/ 1496933 h 1496933"/>
                      <a:gd name="connsiteX4" fmla="*/ 63500 w 482237"/>
                      <a:gd name="connsiteY4" fmla="*/ 0 h 1496933"/>
                      <a:gd name="connsiteX0" fmla="*/ 63500 w 558437"/>
                      <a:gd name="connsiteY0" fmla="*/ 0 h 1503283"/>
                      <a:gd name="connsiteX1" fmla="*/ 482237 w 558437"/>
                      <a:gd name="connsiteY1" fmla="*/ 0 h 1503283"/>
                      <a:gd name="connsiteX2" fmla="*/ 558437 w 558437"/>
                      <a:gd name="connsiteY2" fmla="*/ 1503283 h 1503283"/>
                      <a:gd name="connsiteX3" fmla="*/ 0 w 558437"/>
                      <a:gd name="connsiteY3" fmla="*/ 1496933 h 1503283"/>
                      <a:gd name="connsiteX4" fmla="*/ 63500 w 558437"/>
                      <a:gd name="connsiteY4" fmla="*/ 0 h 1503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437" h="1503283">
                        <a:moveTo>
                          <a:pt x="63500" y="0"/>
                        </a:moveTo>
                        <a:lnTo>
                          <a:pt x="482237" y="0"/>
                        </a:lnTo>
                        <a:lnTo>
                          <a:pt x="558437" y="1503283"/>
                        </a:lnTo>
                        <a:lnTo>
                          <a:pt x="0" y="1496933"/>
                        </a:lnTo>
                        <a:lnTo>
                          <a:pt x="63500" y="0"/>
                        </a:ln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25" name="그룹 624"/>
                <p:cNvGrpSpPr/>
                <p:nvPr/>
              </p:nvGrpSpPr>
              <p:grpSpPr>
                <a:xfrm>
                  <a:off x="6139083" y="-175692"/>
                  <a:ext cx="965863" cy="385869"/>
                  <a:chOff x="5975490" y="3731912"/>
                  <a:chExt cx="540726" cy="216024"/>
                </a:xfrm>
              </p:grpSpPr>
              <p:sp>
                <p:nvSpPr>
                  <p:cNvPr id="642" name="양쪽 모서리가 둥근 사각형 641"/>
                  <p:cNvSpPr/>
                  <p:nvPr/>
                </p:nvSpPr>
                <p:spPr>
                  <a:xfrm>
                    <a:off x="597549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3" name="양쪽 모서리가 둥근 사각형 642"/>
                  <p:cNvSpPr/>
                  <p:nvPr/>
                </p:nvSpPr>
                <p:spPr>
                  <a:xfrm>
                    <a:off x="6173845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4" name="양쪽 모서리가 둥근 사각형 643"/>
                  <p:cNvSpPr/>
                  <p:nvPr/>
                </p:nvSpPr>
                <p:spPr>
                  <a:xfrm>
                    <a:off x="637220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26" name="모서리가 둥근 직사각형 625"/>
                <p:cNvSpPr/>
                <p:nvPr/>
              </p:nvSpPr>
              <p:spPr>
                <a:xfrm>
                  <a:off x="7104947" y="-689520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7" name="모서리가 둥근 직사각형 626"/>
                <p:cNvSpPr/>
                <p:nvPr/>
              </p:nvSpPr>
              <p:spPr>
                <a:xfrm>
                  <a:off x="6981132" y="-797875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8" name="모서리가 둥근 직사각형 627"/>
                <p:cNvSpPr/>
                <p:nvPr/>
              </p:nvSpPr>
              <p:spPr>
                <a:xfrm>
                  <a:off x="7104945" y="-903223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9" name="모서리가 둥근 직사각형 628"/>
                <p:cNvSpPr/>
                <p:nvPr/>
              </p:nvSpPr>
              <p:spPr>
                <a:xfrm>
                  <a:off x="6248387" y="-173479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0" name="모서리가 둥근 직사각형 629"/>
                <p:cNvSpPr/>
                <p:nvPr/>
              </p:nvSpPr>
              <p:spPr>
                <a:xfrm>
                  <a:off x="6388591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1" name="모서리가 둥근 직사각형 630"/>
                <p:cNvSpPr/>
                <p:nvPr/>
              </p:nvSpPr>
              <p:spPr>
                <a:xfrm>
                  <a:off x="6124573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32" name="그룹 631"/>
                <p:cNvGrpSpPr/>
                <p:nvPr/>
              </p:nvGrpSpPr>
              <p:grpSpPr>
                <a:xfrm>
                  <a:off x="6187225" y="628785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638" name="모서리가 둥근 직사각형 637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9" name="모서리가 둥근 직사각형 638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0" name="모서리가 둥근 직사각형 639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1" name="모서리가 둥근 직사각형 640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33" name="그룹 632"/>
                <p:cNvGrpSpPr/>
                <p:nvPr/>
              </p:nvGrpSpPr>
              <p:grpSpPr>
                <a:xfrm flipH="1">
                  <a:off x="6839751" y="2686512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634" name="모서리가 둥근 직사각형 633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5" name="모서리가 둥근 직사각형 634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6" name="모서리가 둥근 직사각형 635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7" name="모서리가 둥근 직사각형 636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47" name="그룹 46"/>
              <p:cNvGrpSpPr/>
              <p:nvPr/>
            </p:nvGrpSpPr>
            <p:grpSpPr>
              <a:xfrm>
                <a:off x="2704035" y="4912919"/>
                <a:ext cx="853813" cy="89711"/>
                <a:chOff x="2704035" y="4912919"/>
                <a:chExt cx="853813" cy="179423"/>
              </a:xfrm>
            </p:grpSpPr>
            <p:sp>
              <p:nvSpPr>
                <p:cNvPr id="43" name="양쪽 모서리가 둥근 사각형 42"/>
                <p:cNvSpPr/>
                <p:nvPr/>
              </p:nvSpPr>
              <p:spPr>
                <a:xfrm>
                  <a:off x="270403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9" name="양쪽 모서리가 둥근 사각형 648"/>
                <p:cNvSpPr/>
                <p:nvPr/>
              </p:nvSpPr>
              <p:spPr>
                <a:xfrm>
                  <a:off x="279382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0" name="양쪽 모서리가 둥근 사각형 649"/>
                <p:cNvSpPr/>
                <p:nvPr/>
              </p:nvSpPr>
              <p:spPr>
                <a:xfrm>
                  <a:off x="288361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1" name="양쪽 모서리가 둥근 사각형 650"/>
                <p:cNvSpPr/>
                <p:nvPr/>
              </p:nvSpPr>
              <p:spPr>
                <a:xfrm>
                  <a:off x="297339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2" name="양쪽 모서리가 둥근 사각형 651"/>
                <p:cNvSpPr/>
                <p:nvPr/>
              </p:nvSpPr>
              <p:spPr>
                <a:xfrm>
                  <a:off x="3063187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3" name="양쪽 모서리가 둥근 사각형 652"/>
                <p:cNvSpPr/>
                <p:nvPr/>
              </p:nvSpPr>
              <p:spPr>
                <a:xfrm>
                  <a:off x="315297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4" name="양쪽 모서리가 둥근 사각형 653"/>
                <p:cNvSpPr/>
                <p:nvPr/>
              </p:nvSpPr>
              <p:spPr>
                <a:xfrm>
                  <a:off x="324276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5" name="양쪽 모서리가 둥근 사각형 654"/>
                <p:cNvSpPr/>
                <p:nvPr/>
              </p:nvSpPr>
              <p:spPr>
                <a:xfrm>
                  <a:off x="333255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6" name="양쪽 모서리가 둥근 사각형 655"/>
                <p:cNvSpPr/>
                <p:nvPr/>
              </p:nvSpPr>
              <p:spPr>
                <a:xfrm>
                  <a:off x="342233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7" name="양쪽 모서리가 둥근 사각형 656"/>
                <p:cNvSpPr/>
                <p:nvPr/>
              </p:nvSpPr>
              <p:spPr>
                <a:xfrm>
                  <a:off x="351212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9" name="그룹 48"/>
              <p:cNvGrpSpPr/>
              <p:nvPr/>
            </p:nvGrpSpPr>
            <p:grpSpPr>
              <a:xfrm>
                <a:off x="2734474" y="5053123"/>
                <a:ext cx="89023" cy="51895"/>
                <a:chOff x="2734474" y="5053123"/>
                <a:chExt cx="89023" cy="51895"/>
              </a:xfrm>
            </p:grpSpPr>
            <p:sp>
              <p:nvSpPr>
                <p:cNvPr id="658" name="모서리가 둥근 직사각형 657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0" name="모서리가 둥근 직사각형 659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3426536" y="5319305"/>
                <a:ext cx="159884" cy="50994"/>
                <a:chOff x="3426536" y="5081432"/>
                <a:chExt cx="159884" cy="50994"/>
              </a:xfrm>
            </p:grpSpPr>
            <p:sp>
              <p:nvSpPr>
                <p:cNvPr id="659" name="모서리가 둥근 직사각형 658"/>
                <p:cNvSpPr/>
                <p:nvPr/>
              </p:nvSpPr>
              <p:spPr>
                <a:xfrm flipH="1">
                  <a:off x="3489040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1" name="모서리가 둥근 직사각형 660"/>
                <p:cNvSpPr/>
                <p:nvPr/>
              </p:nvSpPr>
              <p:spPr>
                <a:xfrm flipH="1">
                  <a:off x="3426536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2" name="모서리가 둥근 직사각형 661"/>
                <p:cNvSpPr/>
                <p:nvPr/>
              </p:nvSpPr>
              <p:spPr>
                <a:xfrm flipH="1">
                  <a:off x="3527071" y="5108840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63" name="그룹 662"/>
              <p:cNvGrpSpPr/>
              <p:nvPr/>
            </p:nvGrpSpPr>
            <p:grpSpPr>
              <a:xfrm>
                <a:off x="3244741" y="5312650"/>
                <a:ext cx="89023" cy="51895"/>
                <a:chOff x="2734474" y="5053123"/>
                <a:chExt cx="89023" cy="51895"/>
              </a:xfrm>
            </p:grpSpPr>
            <p:sp>
              <p:nvSpPr>
                <p:cNvPr id="664" name="모서리가 둥근 직사각형 663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5" name="모서리가 둥근 직사각형 664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667" name="그룹 666"/>
            <p:cNvGrpSpPr/>
            <p:nvPr/>
          </p:nvGrpSpPr>
          <p:grpSpPr>
            <a:xfrm flipH="1">
              <a:off x="5476274" y="4091440"/>
              <a:ext cx="1438602" cy="1377755"/>
              <a:chOff x="2271147" y="4091440"/>
              <a:chExt cx="1438602" cy="1377755"/>
            </a:xfrm>
          </p:grpSpPr>
          <p:sp>
            <p:nvSpPr>
              <p:cNvPr id="668" name="직사각형 667"/>
              <p:cNvSpPr/>
              <p:nvPr/>
            </p:nvSpPr>
            <p:spPr>
              <a:xfrm>
                <a:off x="2576047" y="4959184"/>
                <a:ext cx="1133702" cy="501495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69" name="그룹 668"/>
              <p:cNvGrpSpPr/>
              <p:nvPr/>
            </p:nvGrpSpPr>
            <p:grpSpPr>
              <a:xfrm>
                <a:off x="2271147" y="4091440"/>
                <a:ext cx="441773" cy="1377755"/>
                <a:chOff x="5700397" y="-2338085"/>
                <a:chExt cx="1843234" cy="5748488"/>
              </a:xfrm>
            </p:grpSpPr>
            <p:grpSp>
              <p:nvGrpSpPr>
                <p:cNvPr id="691" name="그룹 690"/>
                <p:cNvGrpSpPr/>
                <p:nvPr/>
              </p:nvGrpSpPr>
              <p:grpSpPr>
                <a:xfrm>
                  <a:off x="5700397" y="-2338085"/>
                  <a:ext cx="1843234" cy="5748488"/>
                  <a:chOff x="6497474" y="1273324"/>
                  <a:chExt cx="856334" cy="2670646"/>
                </a:xfrm>
              </p:grpSpPr>
              <p:grpSp>
                <p:nvGrpSpPr>
                  <p:cNvPr id="712" name="그룹 711"/>
                  <p:cNvGrpSpPr/>
                  <p:nvPr/>
                </p:nvGrpSpPr>
                <p:grpSpPr>
                  <a:xfrm>
                    <a:off x="6497474" y="1273324"/>
                    <a:ext cx="856334" cy="1383389"/>
                    <a:chOff x="5382780" y="1263511"/>
                    <a:chExt cx="687858" cy="1131938"/>
                  </a:xfrm>
                </p:grpSpPr>
                <p:sp>
                  <p:nvSpPr>
                    <p:cNvPr id="714" name="이등변 삼각형 289"/>
                    <p:cNvSpPr/>
                    <p:nvPr/>
                  </p:nvSpPr>
                  <p:spPr>
                    <a:xfrm>
                      <a:off x="5382779" y="1263511"/>
                      <a:ext cx="687858" cy="699888"/>
                    </a:xfrm>
                    <a:custGeom>
                      <a:avLst/>
                      <a:gdLst>
                        <a:gd name="connsiteX0" fmla="*/ 0 w 838070"/>
                        <a:gd name="connsiteY0" fmla="*/ 855363 h 855363"/>
                        <a:gd name="connsiteX1" fmla="*/ 419035 w 838070"/>
                        <a:gd name="connsiteY1" fmla="*/ 0 h 855363"/>
                        <a:gd name="connsiteX2" fmla="*/ 838070 w 838070"/>
                        <a:gd name="connsiteY2" fmla="*/ 855363 h 855363"/>
                        <a:gd name="connsiteX3" fmla="*/ 0 w 838070"/>
                        <a:gd name="connsiteY3" fmla="*/ 855363 h 855363"/>
                        <a:gd name="connsiteX0" fmla="*/ 9132 w 856334"/>
                        <a:gd name="connsiteY0" fmla="*/ 855363 h 855363"/>
                        <a:gd name="connsiteX1" fmla="*/ 428167 w 856334"/>
                        <a:gd name="connsiteY1" fmla="*/ 0 h 855363"/>
                        <a:gd name="connsiteX2" fmla="*/ 847202 w 856334"/>
                        <a:gd name="connsiteY2" fmla="*/ 855363 h 855363"/>
                        <a:gd name="connsiteX3" fmla="*/ 9132 w 856334"/>
                        <a:gd name="connsiteY3" fmla="*/ 855363 h 8553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56334" h="855363">
                          <a:moveTo>
                            <a:pt x="9132" y="855363"/>
                          </a:moveTo>
                          <a:cubicBezTo>
                            <a:pt x="-60707" y="712803"/>
                            <a:pt x="288489" y="0"/>
                            <a:pt x="428167" y="0"/>
                          </a:cubicBezTo>
                          <a:cubicBezTo>
                            <a:pt x="567845" y="0"/>
                            <a:pt x="917041" y="712803"/>
                            <a:pt x="847202" y="855363"/>
                          </a:cubicBezTo>
                          <a:lnTo>
                            <a:pt x="9132" y="855363"/>
                          </a:lnTo>
                          <a:close/>
                        </a:path>
                      </a:pathLst>
                    </a:custGeom>
                    <a:solidFill>
                      <a:srgbClr val="FF5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15" name="양쪽 모서리가 둥근 사각형 714"/>
                    <p:cNvSpPr/>
                    <p:nvPr/>
                  </p:nvSpPr>
                  <p:spPr>
                    <a:xfrm rot="10800000">
                      <a:off x="5448662" y="1963401"/>
                      <a:ext cx="572550" cy="432048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FFC6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713" name="직사각형 284"/>
                  <p:cNvSpPr/>
                  <p:nvPr/>
                </p:nvSpPr>
                <p:spPr>
                  <a:xfrm>
                    <a:off x="6668740" y="2440687"/>
                    <a:ext cx="558437" cy="1503283"/>
                  </a:xfrm>
                  <a:custGeom>
                    <a:avLst/>
                    <a:gdLst>
                      <a:gd name="connsiteX0" fmla="*/ 0 w 418737"/>
                      <a:gd name="connsiteY0" fmla="*/ 0 h 1496933"/>
                      <a:gd name="connsiteX1" fmla="*/ 418737 w 418737"/>
                      <a:gd name="connsiteY1" fmla="*/ 0 h 1496933"/>
                      <a:gd name="connsiteX2" fmla="*/ 418737 w 418737"/>
                      <a:gd name="connsiteY2" fmla="*/ 1496933 h 1496933"/>
                      <a:gd name="connsiteX3" fmla="*/ 0 w 418737"/>
                      <a:gd name="connsiteY3" fmla="*/ 1496933 h 1496933"/>
                      <a:gd name="connsiteX4" fmla="*/ 0 w 418737"/>
                      <a:gd name="connsiteY4" fmla="*/ 0 h 1496933"/>
                      <a:gd name="connsiteX0" fmla="*/ 63500 w 482237"/>
                      <a:gd name="connsiteY0" fmla="*/ 0 h 1496933"/>
                      <a:gd name="connsiteX1" fmla="*/ 482237 w 482237"/>
                      <a:gd name="connsiteY1" fmla="*/ 0 h 1496933"/>
                      <a:gd name="connsiteX2" fmla="*/ 482237 w 482237"/>
                      <a:gd name="connsiteY2" fmla="*/ 1496933 h 1496933"/>
                      <a:gd name="connsiteX3" fmla="*/ 0 w 482237"/>
                      <a:gd name="connsiteY3" fmla="*/ 1496933 h 1496933"/>
                      <a:gd name="connsiteX4" fmla="*/ 63500 w 482237"/>
                      <a:gd name="connsiteY4" fmla="*/ 0 h 1496933"/>
                      <a:gd name="connsiteX0" fmla="*/ 63500 w 558437"/>
                      <a:gd name="connsiteY0" fmla="*/ 0 h 1503283"/>
                      <a:gd name="connsiteX1" fmla="*/ 482237 w 558437"/>
                      <a:gd name="connsiteY1" fmla="*/ 0 h 1503283"/>
                      <a:gd name="connsiteX2" fmla="*/ 558437 w 558437"/>
                      <a:gd name="connsiteY2" fmla="*/ 1503283 h 1503283"/>
                      <a:gd name="connsiteX3" fmla="*/ 0 w 558437"/>
                      <a:gd name="connsiteY3" fmla="*/ 1496933 h 1503283"/>
                      <a:gd name="connsiteX4" fmla="*/ 63500 w 558437"/>
                      <a:gd name="connsiteY4" fmla="*/ 0 h 1503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437" h="1503283">
                        <a:moveTo>
                          <a:pt x="63500" y="0"/>
                        </a:moveTo>
                        <a:lnTo>
                          <a:pt x="482237" y="0"/>
                        </a:lnTo>
                        <a:lnTo>
                          <a:pt x="558437" y="1503283"/>
                        </a:lnTo>
                        <a:lnTo>
                          <a:pt x="0" y="1496933"/>
                        </a:lnTo>
                        <a:lnTo>
                          <a:pt x="63500" y="0"/>
                        </a:ln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92" name="그룹 691"/>
                <p:cNvGrpSpPr/>
                <p:nvPr/>
              </p:nvGrpSpPr>
              <p:grpSpPr>
                <a:xfrm>
                  <a:off x="6139083" y="-175692"/>
                  <a:ext cx="965863" cy="385869"/>
                  <a:chOff x="5975490" y="3731912"/>
                  <a:chExt cx="540726" cy="216024"/>
                </a:xfrm>
              </p:grpSpPr>
              <p:sp>
                <p:nvSpPr>
                  <p:cNvPr id="709" name="양쪽 모서리가 둥근 사각형 708"/>
                  <p:cNvSpPr/>
                  <p:nvPr/>
                </p:nvSpPr>
                <p:spPr>
                  <a:xfrm>
                    <a:off x="597549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10" name="양쪽 모서리가 둥근 사각형 709"/>
                  <p:cNvSpPr/>
                  <p:nvPr/>
                </p:nvSpPr>
                <p:spPr>
                  <a:xfrm>
                    <a:off x="6173845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11" name="양쪽 모서리가 둥근 사각형 710"/>
                  <p:cNvSpPr/>
                  <p:nvPr/>
                </p:nvSpPr>
                <p:spPr>
                  <a:xfrm>
                    <a:off x="637220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93" name="모서리가 둥근 직사각형 692"/>
                <p:cNvSpPr/>
                <p:nvPr/>
              </p:nvSpPr>
              <p:spPr>
                <a:xfrm>
                  <a:off x="7104947" y="-689520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4" name="모서리가 둥근 직사각형 693"/>
                <p:cNvSpPr/>
                <p:nvPr/>
              </p:nvSpPr>
              <p:spPr>
                <a:xfrm>
                  <a:off x="6981132" y="-797875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5" name="모서리가 둥근 직사각형 694"/>
                <p:cNvSpPr/>
                <p:nvPr/>
              </p:nvSpPr>
              <p:spPr>
                <a:xfrm>
                  <a:off x="7104945" y="-903223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6" name="모서리가 둥근 직사각형 695"/>
                <p:cNvSpPr/>
                <p:nvPr/>
              </p:nvSpPr>
              <p:spPr>
                <a:xfrm>
                  <a:off x="6248387" y="-173479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7" name="모서리가 둥근 직사각형 696"/>
                <p:cNvSpPr/>
                <p:nvPr/>
              </p:nvSpPr>
              <p:spPr>
                <a:xfrm>
                  <a:off x="6388591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8" name="모서리가 둥근 직사각형 697"/>
                <p:cNvSpPr/>
                <p:nvPr/>
              </p:nvSpPr>
              <p:spPr>
                <a:xfrm>
                  <a:off x="6124573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99" name="그룹 698"/>
                <p:cNvGrpSpPr/>
                <p:nvPr/>
              </p:nvGrpSpPr>
              <p:grpSpPr>
                <a:xfrm>
                  <a:off x="6187225" y="628785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705" name="모서리가 둥근 직사각형 704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6" name="모서리가 둥근 직사각형 705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7" name="모서리가 둥근 직사각형 706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8" name="모서리가 둥근 직사각형 707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00" name="그룹 699"/>
                <p:cNvGrpSpPr/>
                <p:nvPr/>
              </p:nvGrpSpPr>
              <p:grpSpPr>
                <a:xfrm flipH="1">
                  <a:off x="6839751" y="2686512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701" name="모서리가 둥근 직사각형 700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2" name="모서리가 둥근 직사각형 701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3" name="모서리가 둥근 직사각형 702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4" name="모서리가 둥근 직사각형 703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670" name="그룹 669"/>
              <p:cNvGrpSpPr/>
              <p:nvPr/>
            </p:nvGrpSpPr>
            <p:grpSpPr>
              <a:xfrm>
                <a:off x="2704035" y="4912919"/>
                <a:ext cx="853813" cy="89711"/>
                <a:chOff x="2704035" y="4912919"/>
                <a:chExt cx="853813" cy="179423"/>
              </a:xfrm>
            </p:grpSpPr>
            <p:sp>
              <p:nvSpPr>
                <p:cNvPr id="681" name="양쪽 모서리가 둥근 사각형 680"/>
                <p:cNvSpPr/>
                <p:nvPr/>
              </p:nvSpPr>
              <p:spPr>
                <a:xfrm>
                  <a:off x="270403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2" name="양쪽 모서리가 둥근 사각형 681"/>
                <p:cNvSpPr/>
                <p:nvPr/>
              </p:nvSpPr>
              <p:spPr>
                <a:xfrm>
                  <a:off x="279382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3" name="양쪽 모서리가 둥근 사각형 682"/>
                <p:cNvSpPr/>
                <p:nvPr/>
              </p:nvSpPr>
              <p:spPr>
                <a:xfrm>
                  <a:off x="288361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4" name="양쪽 모서리가 둥근 사각형 683"/>
                <p:cNvSpPr/>
                <p:nvPr/>
              </p:nvSpPr>
              <p:spPr>
                <a:xfrm>
                  <a:off x="297339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5" name="양쪽 모서리가 둥근 사각형 684"/>
                <p:cNvSpPr/>
                <p:nvPr/>
              </p:nvSpPr>
              <p:spPr>
                <a:xfrm>
                  <a:off x="3063187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6" name="양쪽 모서리가 둥근 사각형 685"/>
                <p:cNvSpPr/>
                <p:nvPr/>
              </p:nvSpPr>
              <p:spPr>
                <a:xfrm>
                  <a:off x="315297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7" name="양쪽 모서리가 둥근 사각형 686"/>
                <p:cNvSpPr/>
                <p:nvPr/>
              </p:nvSpPr>
              <p:spPr>
                <a:xfrm>
                  <a:off x="324276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8" name="양쪽 모서리가 둥근 사각형 687"/>
                <p:cNvSpPr/>
                <p:nvPr/>
              </p:nvSpPr>
              <p:spPr>
                <a:xfrm>
                  <a:off x="333255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9" name="양쪽 모서리가 둥근 사각형 688"/>
                <p:cNvSpPr/>
                <p:nvPr/>
              </p:nvSpPr>
              <p:spPr>
                <a:xfrm>
                  <a:off x="342233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0" name="양쪽 모서리가 둥근 사각형 689"/>
                <p:cNvSpPr/>
                <p:nvPr/>
              </p:nvSpPr>
              <p:spPr>
                <a:xfrm>
                  <a:off x="351212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71" name="그룹 670"/>
              <p:cNvGrpSpPr/>
              <p:nvPr/>
            </p:nvGrpSpPr>
            <p:grpSpPr>
              <a:xfrm>
                <a:off x="2734474" y="5053123"/>
                <a:ext cx="89023" cy="51895"/>
                <a:chOff x="2734474" y="5053123"/>
                <a:chExt cx="89023" cy="51895"/>
              </a:xfrm>
            </p:grpSpPr>
            <p:sp>
              <p:nvSpPr>
                <p:cNvPr id="679" name="모서리가 둥근 직사각형 678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0" name="모서리가 둥근 직사각형 679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72" name="그룹 671"/>
              <p:cNvGrpSpPr/>
              <p:nvPr/>
            </p:nvGrpSpPr>
            <p:grpSpPr>
              <a:xfrm>
                <a:off x="3426536" y="5319305"/>
                <a:ext cx="159884" cy="50994"/>
                <a:chOff x="3426536" y="5081432"/>
                <a:chExt cx="159884" cy="50994"/>
              </a:xfrm>
            </p:grpSpPr>
            <p:sp>
              <p:nvSpPr>
                <p:cNvPr id="676" name="모서리가 둥근 직사각형 675"/>
                <p:cNvSpPr/>
                <p:nvPr/>
              </p:nvSpPr>
              <p:spPr>
                <a:xfrm flipH="1">
                  <a:off x="3489040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7" name="모서리가 둥근 직사각형 676"/>
                <p:cNvSpPr/>
                <p:nvPr/>
              </p:nvSpPr>
              <p:spPr>
                <a:xfrm flipH="1">
                  <a:off x="3426536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8" name="모서리가 둥근 직사각형 677"/>
                <p:cNvSpPr/>
                <p:nvPr/>
              </p:nvSpPr>
              <p:spPr>
                <a:xfrm flipH="1">
                  <a:off x="3527071" y="5108840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73" name="그룹 672"/>
              <p:cNvGrpSpPr/>
              <p:nvPr/>
            </p:nvGrpSpPr>
            <p:grpSpPr>
              <a:xfrm>
                <a:off x="3244741" y="5312650"/>
                <a:ext cx="89023" cy="51895"/>
                <a:chOff x="2734474" y="5053123"/>
                <a:chExt cx="89023" cy="51895"/>
              </a:xfrm>
            </p:grpSpPr>
            <p:sp>
              <p:nvSpPr>
                <p:cNvPr id="674" name="모서리가 둥근 직사각형 673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5" name="모서리가 둥근 직사각형 674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25" name="그룹 124"/>
          <p:cNvGrpSpPr/>
          <p:nvPr/>
        </p:nvGrpSpPr>
        <p:grpSpPr>
          <a:xfrm>
            <a:off x="1012451" y="4782408"/>
            <a:ext cx="6434234" cy="694817"/>
            <a:chOff x="1357642" y="4782408"/>
            <a:chExt cx="6434234" cy="694817"/>
          </a:xfrm>
        </p:grpSpPr>
        <p:grpSp>
          <p:nvGrpSpPr>
            <p:cNvPr id="124" name="그룹 123"/>
            <p:cNvGrpSpPr/>
            <p:nvPr/>
          </p:nvGrpSpPr>
          <p:grpSpPr>
            <a:xfrm>
              <a:off x="1357642" y="4782408"/>
              <a:ext cx="699596" cy="677781"/>
              <a:chOff x="1357642" y="4782408"/>
              <a:chExt cx="699596" cy="677781"/>
            </a:xfrm>
          </p:grpSpPr>
          <p:grpSp>
            <p:nvGrpSpPr>
              <p:cNvPr id="549" name="그룹 548"/>
              <p:cNvGrpSpPr/>
              <p:nvPr/>
            </p:nvGrpSpPr>
            <p:grpSpPr>
              <a:xfrm>
                <a:off x="1678534" y="4782408"/>
                <a:ext cx="378704" cy="677781"/>
                <a:chOff x="3942340" y="2065700"/>
                <a:chExt cx="575770" cy="1030476"/>
              </a:xfrm>
            </p:grpSpPr>
            <p:sp>
              <p:nvSpPr>
                <p:cNvPr id="550" name="양쪽 모서리가 둥근 사각형 549"/>
                <p:cNvSpPr/>
                <p:nvPr/>
              </p:nvSpPr>
              <p:spPr>
                <a:xfrm>
                  <a:off x="4201190" y="2281436"/>
                  <a:ext cx="45719" cy="5046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1" name="양쪽 모서리가 둥근 사각형 550"/>
                <p:cNvSpPr/>
                <p:nvPr/>
              </p:nvSpPr>
              <p:spPr>
                <a:xfrm>
                  <a:off x="3995963" y="2786053"/>
                  <a:ext cx="468525" cy="20087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2" name="양쪽 모서리가 둥근 사각형 551"/>
                <p:cNvSpPr/>
                <p:nvPr/>
              </p:nvSpPr>
              <p:spPr>
                <a:xfrm rot="10800000">
                  <a:off x="3942340" y="2983649"/>
                  <a:ext cx="575770" cy="11252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53" name="그룹 552"/>
                <p:cNvGrpSpPr/>
                <p:nvPr/>
              </p:nvGrpSpPr>
              <p:grpSpPr>
                <a:xfrm rot="20171974">
                  <a:off x="4098948" y="2791419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573" name="타원 572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4" name="타원 573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5" name="타원 574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6" name="타원 575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7" name="타원 576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54" name="그룹 553"/>
                <p:cNvGrpSpPr/>
                <p:nvPr/>
              </p:nvGrpSpPr>
              <p:grpSpPr>
                <a:xfrm rot="17501561">
                  <a:off x="4346994" y="2802378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568" name="타원 567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9" name="타원 568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0" name="타원 569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1" name="타원 570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2" name="타원 571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55" name="그룹 554"/>
                <p:cNvGrpSpPr/>
                <p:nvPr/>
              </p:nvGrpSpPr>
              <p:grpSpPr>
                <a:xfrm rot="602786">
                  <a:off x="4034174" y="2854034"/>
                  <a:ext cx="113495" cy="121926"/>
                  <a:chOff x="3800295" y="1933967"/>
                  <a:chExt cx="323441" cy="347469"/>
                </a:xfrm>
              </p:grpSpPr>
              <p:sp>
                <p:nvSpPr>
                  <p:cNvPr id="563" name="타원 562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4" name="타원 563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5" name="타원 564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6" name="타원 565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7" name="타원 566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56" name="그룹 555"/>
                <p:cNvGrpSpPr/>
                <p:nvPr/>
              </p:nvGrpSpPr>
              <p:grpSpPr>
                <a:xfrm rot="324920">
                  <a:off x="4033756" y="2794870"/>
                  <a:ext cx="60432" cy="64922"/>
                  <a:chOff x="3800295" y="1933967"/>
                  <a:chExt cx="323441" cy="347469"/>
                </a:xfrm>
              </p:grpSpPr>
              <p:sp>
                <p:nvSpPr>
                  <p:cNvPr id="558" name="타원 557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9" name="타원 558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0" name="타원 559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1" name="타원 560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2" name="타원 561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57" name="사다리꼴 55"/>
                <p:cNvSpPr/>
                <p:nvPr/>
              </p:nvSpPr>
              <p:spPr>
                <a:xfrm>
                  <a:off x="4052872" y="2065700"/>
                  <a:ext cx="335946" cy="513483"/>
                </a:xfrm>
                <a:custGeom>
                  <a:avLst/>
                  <a:gdLst>
                    <a:gd name="connsiteX0" fmla="*/ 0 w 316512"/>
                    <a:gd name="connsiteY0" fmla="*/ 540341 h 540341"/>
                    <a:gd name="connsiteX1" fmla="*/ 79128 w 316512"/>
                    <a:gd name="connsiteY1" fmla="*/ 0 h 540341"/>
                    <a:gd name="connsiteX2" fmla="*/ 237384 w 316512"/>
                    <a:gd name="connsiteY2" fmla="*/ 0 h 540341"/>
                    <a:gd name="connsiteX3" fmla="*/ 316512 w 316512"/>
                    <a:gd name="connsiteY3" fmla="*/ 540341 h 540341"/>
                    <a:gd name="connsiteX4" fmla="*/ 0 w 316512"/>
                    <a:gd name="connsiteY4" fmla="*/ 540341 h 540341"/>
                    <a:gd name="connsiteX0" fmla="*/ 0 w 327294"/>
                    <a:gd name="connsiteY0" fmla="*/ 540341 h 540341"/>
                    <a:gd name="connsiteX1" fmla="*/ 79128 w 327294"/>
                    <a:gd name="connsiteY1" fmla="*/ 0 h 540341"/>
                    <a:gd name="connsiteX2" fmla="*/ 237384 w 327294"/>
                    <a:gd name="connsiteY2" fmla="*/ 0 h 540341"/>
                    <a:gd name="connsiteX3" fmla="*/ 316512 w 327294"/>
                    <a:gd name="connsiteY3" fmla="*/ 540341 h 540341"/>
                    <a:gd name="connsiteX4" fmla="*/ 0 w 327294"/>
                    <a:gd name="connsiteY4" fmla="*/ 540341 h 540341"/>
                    <a:gd name="connsiteX0" fmla="*/ 10782 w 338076"/>
                    <a:gd name="connsiteY0" fmla="*/ 540341 h 540341"/>
                    <a:gd name="connsiteX1" fmla="*/ 89910 w 338076"/>
                    <a:gd name="connsiteY1" fmla="*/ 0 h 540341"/>
                    <a:gd name="connsiteX2" fmla="*/ 248166 w 338076"/>
                    <a:gd name="connsiteY2" fmla="*/ 0 h 540341"/>
                    <a:gd name="connsiteX3" fmla="*/ 327294 w 338076"/>
                    <a:gd name="connsiteY3" fmla="*/ 540341 h 540341"/>
                    <a:gd name="connsiteX4" fmla="*/ 10782 w 338076"/>
                    <a:gd name="connsiteY4" fmla="*/ 540341 h 540341"/>
                    <a:gd name="connsiteX0" fmla="*/ 10782 w 339362"/>
                    <a:gd name="connsiteY0" fmla="*/ 540341 h 540341"/>
                    <a:gd name="connsiteX1" fmla="*/ 89910 w 339362"/>
                    <a:gd name="connsiteY1" fmla="*/ 0 h 540341"/>
                    <a:gd name="connsiteX2" fmla="*/ 248166 w 339362"/>
                    <a:gd name="connsiteY2" fmla="*/ 0 h 540341"/>
                    <a:gd name="connsiteX3" fmla="*/ 327294 w 339362"/>
                    <a:gd name="connsiteY3" fmla="*/ 540341 h 540341"/>
                    <a:gd name="connsiteX4" fmla="*/ 10782 w 339362"/>
                    <a:gd name="connsiteY4" fmla="*/ 540341 h 540341"/>
                    <a:gd name="connsiteX0" fmla="*/ 12068 w 340648"/>
                    <a:gd name="connsiteY0" fmla="*/ 540341 h 540341"/>
                    <a:gd name="connsiteX1" fmla="*/ 91196 w 340648"/>
                    <a:gd name="connsiteY1" fmla="*/ 0 h 540341"/>
                    <a:gd name="connsiteX2" fmla="*/ 249452 w 340648"/>
                    <a:gd name="connsiteY2" fmla="*/ 0 h 540341"/>
                    <a:gd name="connsiteX3" fmla="*/ 328580 w 340648"/>
                    <a:gd name="connsiteY3" fmla="*/ 540341 h 540341"/>
                    <a:gd name="connsiteX4" fmla="*/ 12068 w 340648"/>
                    <a:gd name="connsiteY4" fmla="*/ 540341 h 540341"/>
                    <a:gd name="connsiteX0" fmla="*/ 9716 w 335946"/>
                    <a:gd name="connsiteY0" fmla="*/ 581067 h 581067"/>
                    <a:gd name="connsiteX1" fmla="*/ 88844 w 335946"/>
                    <a:gd name="connsiteY1" fmla="*/ 40726 h 581067"/>
                    <a:gd name="connsiteX2" fmla="*/ 167882 w 335946"/>
                    <a:gd name="connsiteY2" fmla="*/ 38047 h 581067"/>
                    <a:gd name="connsiteX3" fmla="*/ 247100 w 335946"/>
                    <a:gd name="connsiteY3" fmla="*/ 40726 h 581067"/>
                    <a:gd name="connsiteX4" fmla="*/ 326228 w 335946"/>
                    <a:gd name="connsiteY4" fmla="*/ 581067 h 581067"/>
                    <a:gd name="connsiteX5" fmla="*/ 9716 w 335946"/>
                    <a:gd name="connsiteY5" fmla="*/ 581067 h 581067"/>
                    <a:gd name="connsiteX0" fmla="*/ 9716 w 335946"/>
                    <a:gd name="connsiteY0" fmla="*/ 669226 h 669226"/>
                    <a:gd name="connsiteX1" fmla="*/ 88844 w 335946"/>
                    <a:gd name="connsiteY1" fmla="*/ 128885 h 669226"/>
                    <a:gd name="connsiteX2" fmla="*/ 167882 w 335946"/>
                    <a:gd name="connsiteY2" fmla="*/ 0 h 669226"/>
                    <a:gd name="connsiteX3" fmla="*/ 247100 w 335946"/>
                    <a:gd name="connsiteY3" fmla="*/ 128885 h 669226"/>
                    <a:gd name="connsiteX4" fmla="*/ 326228 w 335946"/>
                    <a:gd name="connsiteY4" fmla="*/ 669226 h 669226"/>
                    <a:gd name="connsiteX5" fmla="*/ 9716 w 335946"/>
                    <a:gd name="connsiteY5" fmla="*/ 669226 h 669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946" h="669226">
                      <a:moveTo>
                        <a:pt x="9716" y="669226"/>
                      </a:moveTo>
                      <a:cubicBezTo>
                        <a:pt x="-29848" y="579169"/>
                        <a:pt x="62483" y="240423"/>
                        <a:pt x="88844" y="128885"/>
                      </a:cubicBezTo>
                      <a:cubicBezTo>
                        <a:pt x="115205" y="17347"/>
                        <a:pt x="141536" y="893"/>
                        <a:pt x="167882" y="0"/>
                      </a:cubicBezTo>
                      <a:cubicBezTo>
                        <a:pt x="194288" y="893"/>
                        <a:pt x="220709" y="17347"/>
                        <a:pt x="247100" y="128885"/>
                      </a:cubicBezTo>
                      <a:cubicBezTo>
                        <a:pt x="273491" y="240423"/>
                        <a:pt x="365792" y="579169"/>
                        <a:pt x="326228" y="669226"/>
                      </a:cubicBezTo>
                      <a:cubicBezTo>
                        <a:pt x="286664" y="759283"/>
                        <a:pt x="49280" y="759283"/>
                        <a:pt x="9716" y="669226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44" name="그룹 743"/>
              <p:cNvGrpSpPr/>
              <p:nvPr/>
            </p:nvGrpSpPr>
            <p:grpSpPr>
              <a:xfrm>
                <a:off x="1357642" y="4885878"/>
                <a:ext cx="320891" cy="574311"/>
                <a:chOff x="3942340" y="2065700"/>
                <a:chExt cx="575770" cy="1030476"/>
              </a:xfrm>
            </p:grpSpPr>
            <p:sp>
              <p:nvSpPr>
                <p:cNvPr id="745" name="양쪽 모서리가 둥근 사각형 744"/>
                <p:cNvSpPr/>
                <p:nvPr/>
              </p:nvSpPr>
              <p:spPr>
                <a:xfrm>
                  <a:off x="4201190" y="2281436"/>
                  <a:ext cx="45719" cy="5046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6" name="양쪽 모서리가 둥근 사각형 745"/>
                <p:cNvSpPr/>
                <p:nvPr/>
              </p:nvSpPr>
              <p:spPr>
                <a:xfrm>
                  <a:off x="3995963" y="2786053"/>
                  <a:ext cx="468525" cy="20087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7" name="양쪽 모서리가 둥근 사각형 746"/>
                <p:cNvSpPr/>
                <p:nvPr/>
              </p:nvSpPr>
              <p:spPr>
                <a:xfrm rot="10800000">
                  <a:off x="3942340" y="2983649"/>
                  <a:ext cx="575770" cy="11252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48" name="그룹 747"/>
                <p:cNvGrpSpPr/>
                <p:nvPr/>
              </p:nvGrpSpPr>
              <p:grpSpPr>
                <a:xfrm rot="20171974">
                  <a:off x="4098948" y="2791419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768" name="타원 767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9" name="타원 768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0" name="타원 769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1" name="타원 770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2" name="타원 771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49" name="그룹 748"/>
                <p:cNvGrpSpPr/>
                <p:nvPr/>
              </p:nvGrpSpPr>
              <p:grpSpPr>
                <a:xfrm rot="17501561">
                  <a:off x="4346994" y="2802378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763" name="타원 762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4" name="타원 763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5" name="타원 764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6" name="타원 765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7" name="타원 766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50" name="그룹 749"/>
                <p:cNvGrpSpPr/>
                <p:nvPr/>
              </p:nvGrpSpPr>
              <p:grpSpPr>
                <a:xfrm rot="602786">
                  <a:off x="4034174" y="2854034"/>
                  <a:ext cx="113495" cy="121926"/>
                  <a:chOff x="3800295" y="1933967"/>
                  <a:chExt cx="323441" cy="347469"/>
                </a:xfrm>
              </p:grpSpPr>
              <p:sp>
                <p:nvSpPr>
                  <p:cNvPr id="758" name="타원 757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9" name="타원 758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0" name="타원 759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1" name="타원 760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2" name="타원 761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51" name="그룹 750"/>
                <p:cNvGrpSpPr/>
                <p:nvPr/>
              </p:nvGrpSpPr>
              <p:grpSpPr>
                <a:xfrm rot="324920">
                  <a:off x="4033756" y="2794870"/>
                  <a:ext cx="60432" cy="64922"/>
                  <a:chOff x="3800295" y="1933967"/>
                  <a:chExt cx="323441" cy="347469"/>
                </a:xfrm>
              </p:grpSpPr>
              <p:sp>
                <p:nvSpPr>
                  <p:cNvPr id="753" name="타원 752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4" name="타원 753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5" name="타원 754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6" name="타원 755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7" name="타원 756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752" name="사다리꼴 55"/>
                <p:cNvSpPr/>
                <p:nvPr/>
              </p:nvSpPr>
              <p:spPr>
                <a:xfrm>
                  <a:off x="4052872" y="2065700"/>
                  <a:ext cx="335946" cy="513483"/>
                </a:xfrm>
                <a:custGeom>
                  <a:avLst/>
                  <a:gdLst>
                    <a:gd name="connsiteX0" fmla="*/ 0 w 316512"/>
                    <a:gd name="connsiteY0" fmla="*/ 540341 h 540341"/>
                    <a:gd name="connsiteX1" fmla="*/ 79128 w 316512"/>
                    <a:gd name="connsiteY1" fmla="*/ 0 h 540341"/>
                    <a:gd name="connsiteX2" fmla="*/ 237384 w 316512"/>
                    <a:gd name="connsiteY2" fmla="*/ 0 h 540341"/>
                    <a:gd name="connsiteX3" fmla="*/ 316512 w 316512"/>
                    <a:gd name="connsiteY3" fmla="*/ 540341 h 540341"/>
                    <a:gd name="connsiteX4" fmla="*/ 0 w 316512"/>
                    <a:gd name="connsiteY4" fmla="*/ 540341 h 540341"/>
                    <a:gd name="connsiteX0" fmla="*/ 0 w 327294"/>
                    <a:gd name="connsiteY0" fmla="*/ 540341 h 540341"/>
                    <a:gd name="connsiteX1" fmla="*/ 79128 w 327294"/>
                    <a:gd name="connsiteY1" fmla="*/ 0 h 540341"/>
                    <a:gd name="connsiteX2" fmla="*/ 237384 w 327294"/>
                    <a:gd name="connsiteY2" fmla="*/ 0 h 540341"/>
                    <a:gd name="connsiteX3" fmla="*/ 316512 w 327294"/>
                    <a:gd name="connsiteY3" fmla="*/ 540341 h 540341"/>
                    <a:gd name="connsiteX4" fmla="*/ 0 w 327294"/>
                    <a:gd name="connsiteY4" fmla="*/ 540341 h 540341"/>
                    <a:gd name="connsiteX0" fmla="*/ 10782 w 338076"/>
                    <a:gd name="connsiteY0" fmla="*/ 540341 h 540341"/>
                    <a:gd name="connsiteX1" fmla="*/ 89910 w 338076"/>
                    <a:gd name="connsiteY1" fmla="*/ 0 h 540341"/>
                    <a:gd name="connsiteX2" fmla="*/ 248166 w 338076"/>
                    <a:gd name="connsiteY2" fmla="*/ 0 h 540341"/>
                    <a:gd name="connsiteX3" fmla="*/ 327294 w 338076"/>
                    <a:gd name="connsiteY3" fmla="*/ 540341 h 540341"/>
                    <a:gd name="connsiteX4" fmla="*/ 10782 w 338076"/>
                    <a:gd name="connsiteY4" fmla="*/ 540341 h 540341"/>
                    <a:gd name="connsiteX0" fmla="*/ 10782 w 339362"/>
                    <a:gd name="connsiteY0" fmla="*/ 540341 h 540341"/>
                    <a:gd name="connsiteX1" fmla="*/ 89910 w 339362"/>
                    <a:gd name="connsiteY1" fmla="*/ 0 h 540341"/>
                    <a:gd name="connsiteX2" fmla="*/ 248166 w 339362"/>
                    <a:gd name="connsiteY2" fmla="*/ 0 h 540341"/>
                    <a:gd name="connsiteX3" fmla="*/ 327294 w 339362"/>
                    <a:gd name="connsiteY3" fmla="*/ 540341 h 540341"/>
                    <a:gd name="connsiteX4" fmla="*/ 10782 w 339362"/>
                    <a:gd name="connsiteY4" fmla="*/ 540341 h 540341"/>
                    <a:gd name="connsiteX0" fmla="*/ 12068 w 340648"/>
                    <a:gd name="connsiteY0" fmla="*/ 540341 h 540341"/>
                    <a:gd name="connsiteX1" fmla="*/ 91196 w 340648"/>
                    <a:gd name="connsiteY1" fmla="*/ 0 h 540341"/>
                    <a:gd name="connsiteX2" fmla="*/ 249452 w 340648"/>
                    <a:gd name="connsiteY2" fmla="*/ 0 h 540341"/>
                    <a:gd name="connsiteX3" fmla="*/ 328580 w 340648"/>
                    <a:gd name="connsiteY3" fmla="*/ 540341 h 540341"/>
                    <a:gd name="connsiteX4" fmla="*/ 12068 w 340648"/>
                    <a:gd name="connsiteY4" fmla="*/ 540341 h 540341"/>
                    <a:gd name="connsiteX0" fmla="*/ 9716 w 335946"/>
                    <a:gd name="connsiteY0" fmla="*/ 581067 h 581067"/>
                    <a:gd name="connsiteX1" fmla="*/ 88844 w 335946"/>
                    <a:gd name="connsiteY1" fmla="*/ 40726 h 581067"/>
                    <a:gd name="connsiteX2" fmla="*/ 167882 w 335946"/>
                    <a:gd name="connsiteY2" fmla="*/ 38047 h 581067"/>
                    <a:gd name="connsiteX3" fmla="*/ 247100 w 335946"/>
                    <a:gd name="connsiteY3" fmla="*/ 40726 h 581067"/>
                    <a:gd name="connsiteX4" fmla="*/ 326228 w 335946"/>
                    <a:gd name="connsiteY4" fmla="*/ 581067 h 581067"/>
                    <a:gd name="connsiteX5" fmla="*/ 9716 w 335946"/>
                    <a:gd name="connsiteY5" fmla="*/ 581067 h 581067"/>
                    <a:gd name="connsiteX0" fmla="*/ 9716 w 335946"/>
                    <a:gd name="connsiteY0" fmla="*/ 669226 h 669226"/>
                    <a:gd name="connsiteX1" fmla="*/ 88844 w 335946"/>
                    <a:gd name="connsiteY1" fmla="*/ 128885 h 669226"/>
                    <a:gd name="connsiteX2" fmla="*/ 167882 w 335946"/>
                    <a:gd name="connsiteY2" fmla="*/ 0 h 669226"/>
                    <a:gd name="connsiteX3" fmla="*/ 247100 w 335946"/>
                    <a:gd name="connsiteY3" fmla="*/ 128885 h 669226"/>
                    <a:gd name="connsiteX4" fmla="*/ 326228 w 335946"/>
                    <a:gd name="connsiteY4" fmla="*/ 669226 h 669226"/>
                    <a:gd name="connsiteX5" fmla="*/ 9716 w 335946"/>
                    <a:gd name="connsiteY5" fmla="*/ 669226 h 669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946" h="669226">
                      <a:moveTo>
                        <a:pt x="9716" y="669226"/>
                      </a:moveTo>
                      <a:cubicBezTo>
                        <a:pt x="-29848" y="579169"/>
                        <a:pt x="62483" y="240423"/>
                        <a:pt x="88844" y="128885"/>
                      </a:cubicBezTo>
                      <a:cubicBezTo>
                        <a:pt x="115205" y="17347"/>
                        <a:pt x="141536" y="893"/>
                        <a:pt x="167882" y="0"/>
                      </a:cubicBezTo>
                      <a:cubicBezTo>
                        <a:pt x="194288" y="893"/>
                        <a:pt x="220709" y="17347"/>
                        <a:pt x="247100" y="128885"/>
                      </a:cubicBezTo>
                      <a:cubicBezTo>
                        <a:pt x="273491" y="240423"/>
                        <a:pt x="365792" y="579169"/>
                        <a:pt x="326228" y="669226"/>
                      </a:cubicBezTo>
                      <a:cubicBezTo>
                        <a:pt x="286664" y="759283"/>
                        <a:pt x="49280" y="759283"/>
                        <a:pt x="9716" y="669226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773" name="그룹 772"/>
            <p:cNvGrpSpPr/>
            <p:nvPr/>
          </p:nvGrpSpPr>
          <p:grpSpPr>
            <a:xfrm flipH="1">
              <a:off x="7092280" y="4799444"/>
              <a:ext cx="699596" cy="677781"/>
              <a:chOff x="1357642" y="4782408"/>
              <a:chExt cx="699596" cy="677781"/>
            </a:xfrm>
          </p:grpSpPr>
          <p:grpSp>
            <p:nvGrpSpPr>
              <p:cNvPr id="774" name="그룹 773"/>
              <p:cNvGrpSpPr/>
              <p:nvPr/>
            </p:nvGrpSpPr>
            <p:grpSpPr>
              <a:xfrm>
                <a:off x="1678534" y="4782408"/>
                <a:ext cx="378704" cy="677781"/>
                <a:chOff x="3942340" y="2065700"/>
                <a:chExt cx="575770" cy="1030476"/>
              </a:xfrm>
            </p:grpSpPr>
            <p:sp>
              <p:nvSpPr>
                <p:cNvPr id="804" name="양쪽 모서리가 둥근 사각형 803"/>
                <p:cNvSpPr/>
                <p:nvPr/>
              </p:nvSpPr>
              <p:spPr>
                <a:xfrm>
                  <a:off x="4201190" y="2281436"/>
                  <a:ext cx="45719" cy="5046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5" name="양쪽 모서리가 둥근 사각형 804"/>
                <p:cNvSpPr/>
                <p:nvPr/>
              </p:nvSpPr>
              <p:spPr>
                <a:xfrm>
                  <a:off x="3995963" y="2786053"/>
                  <a:ext cx="468525" cy="20087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6" name="양쪽 모서리가 둥근 사각형 805"/>
                <p:cNvSpPr/>
                <p:nvPr/>
              </p:nvSpPr>
              <p:spPr>
                <a:xfrm rot="10800000">
                  <a:off x="3942340" y="2983649"/>
                  <a:ext cx="575770" cy="11252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07" name="그룹 806"/>
                <p:cNvGrpSpPr/>
                <p:nvPr/>
              </p:nvGrpSpPr>
              <p:grpSpPr>
                <a:xfrm rot="20171974">
                  <a:off x="4098948" y="2791419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827" name="타원 826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8" name="타원 827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9" name="타원 828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0" name="타원 829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1" name="타원 830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08" name="그룹 807"/>
                <p:cNvGrpSpPr/>
                <p:nvPr/>
              </p:nvGrpSpPr>
              <p:grpSpPr>
                <a:xfrm rot="17501561">
                  <a:off x="4346994" y="2802378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822" name="타원 821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3" name="타원 822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4" name="타원 823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5" name="타원 824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6" name="타원 825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09" name="그룹 808"/>
                <p:cNvGrpSpPr/>
                <p:nvPr/>
              </p:nvGrpSpPr>
              <p:grpSpPr>
                <a:xfrm rot="602786">
                  <a:off x="4034174" y="2854034"/>
                  <a:ext cx="113495" cy="121926"/>
                  <a:chOff x="3800295" y="1933967"/>
                  <a:chExt cx="323441" cy="347469"/>
                </a:xfrm>
              </p:grpSpPr>
              <p:sp>
                <p:nvSpPr>
                  <p:cNvPr id="817" name="타원 816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8" name="타원 817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9" name="타원 818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0" name="타원 819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1" name="타원 820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10" name="그룹 809"/>
                <p:cNvGrpSpPr/>
                <p:nvPr/>
              </p:nvGrpSpPr>
              <p:grpSpPr>
                <a:xfrm rot="324920">
                  <a:off x="4033756" y="2794870"/>
                  <a:ext cx="60432" cy="64922"/>
                  <a:chOff x="3800295" y="1933967"/>
                  <a:chExt cx="323441" cy="347469"/>
                </a:xfrm>
              </p:grpSpPr>
              <p:sp>
                <p:nvSpPr>
                  <p:cNvPr id="812" name="타원 811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3" name="타원 812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4" name="타원 813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5" name="타원 814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6" name="타원 815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811" name="사다리꼴 55"/>
                <p:cNvSpPr/>
                <p:nvPr/>
              </p:nvSpPr>
              <p:spPr>
                <a:xfrm>
                  <a:off x="4052872" y="2065700"/>
                  <a:ext cx="335946" cy="513483"/>
                </a:xfrm>
                <a:custGeom>
                  <a:avLst/>
                  <a:gdLst>
                    <a:gd name="connsiteX0" fmla="*/ 0 w 316512"/>
                    <a:gd name="connsiteY0" fmla="*/ 540341 h 540341"/>
                    <a:gd name="connsiteX1" fmla="*/ 79128 w 316512"/>
                    <a:gd name="connsiteY1" fmla="*/ 0 h 540341"/>
                    <a:gd name="connsiteX2" fmla="*/ 237384 w 316512"/>
                    <a:gd name="connsiteY2" fmla="*/ 0 h 540341"/>
                    <a:gd name="connsiteX3" fmla="*/ 316512 w 316512"/>
                    <a:gd name="connsiteY3" fmla="*/ 540341 h 540341"/>
                    <a:gd name="connsiteX4" fmla="*/ 0 w 316512"/>
                    <a:gd name="connsiteY4" fmla="*/ 540341 h 540341"/>
                    <a:gd name="connsiteX0" fmla="*/ 0 w 327294"/>
                    <a:gd name="connsiteY0" fmla="*/ 540341 h 540341"/>
                    <a:gd name="connsiteX1" fmla="*/ 79128 w 327294"/>
                    <a:gd name="connsiteY1" fmla="*/ 0 h 540341"/>
                    <a:gd name="connsiteX2" fmla="*/ 237384 w 327294"/>
                    <a:gd name="connsiteY2" fmla="*/ 0 h 540341"/>
                    <a:gd name="connsiteX3" fmla="*/ 316512 w 327294"/>
                    <a:gd name="connsiteY3" fmla="*/ 540341 h 540341"/>
                    <a:gd name="connsiteX4" fmla="*/ 0 w 327294"/>
                    <a:gd name="connsiteY4" fmla="*/ 540341 h 540341"/>
                    <a:gd name="connsiteX0" fmla="*/ 10782 w 338076"/>
                    <a:gd name="connsiteY0" fmla="*/ 540341 h 540341"/>
                    <a:gd name="connsiteX1" fmla="*/ 89910 w 338076"/>
                    <a:gd name="connsiteY1" fmla="*/ 0 h 540341"/>
                    <a:gd name="connsiteX2" fmla="*/ 248166 w 338076"/>
                    <a:gd name="connsiteY2" fmla="*/ 0 h 540341"/>
                    <a:gd name="connsiteX3" fmla="*/ 327294 w 338076"/>
                    <a:gd name="connsiteY3" fmla="*/ 540341 h 540341"/>
                    <a:gd name="connsiteX4" fmla="*/ 10782 w 338076"/>
                    <a:gd name="connsiteY4" fmla="*/ 540341 h 540341"/>
                    <a:gd name="connsiteX0" fmla="*/ 10782 w 339362"/>
                    <a:gd name="connsiteY0" fmla="*/ 540341 h 540341"/>
                    <a:gd name="connsiteX1" fmla="*/ 89910 w 339362"/>
                    <a:gd name="connsiteY1" fmla="*/ 0 h 540341"/>
                    <a:gd name="connsiteX2" fmla="*/ 248166 w 339362"/>
                    <a:gd name="connsiteY2" fmla="*/ 0 h 540341"/>
                    <a:gd name="connsiteX3" fmla="*/ 327294 w 339362"/>
                    <a:gd name="connsiteY3" fmla="*/ 540341 h 540341"/>
                    <a:gd name="connsiteX4" fmla="*/ 10782 w 339362"/>
                    <a:gd name="connsiteY4" fmla="*/ 540341 h 540341"/>
                    <a:gd name="connsiteX0" fmla="*/ 12068 w 340648"/>
                    <a:gd name="connsiteY0" fmla="*/ 540341 h 540341"/>
                    <a:gd name="connsiteX1" fmla="*/ 91196 w 340648"/>
                    <a:gd name="connsiteY1" fmla="*/ 0 h 540341"/>
                    <a:gd name="connsiteX2" fmla="*/ 249452 w 340648"/>
                    <a:gd name="connsiteY2" fmla="*/ 0 h 540341"/>
                    <a:gd name="connsiteX3" fmla="*/ 328580 w 340648"/>
                    <a:gd name="connsiteY3" fmla="*/ 540341 h 540341"/>
                    <a:gd name="connsiteX4" fmla="*/ 12068 w 340648"/>
                    <a:gd name="connsiteY4" fmla="*/ 540341 h 540341"/>
                    <a:gd name="connsiteX0" fmla="*/ 9716 w 335946"/>
                    <a:gd name="connsiteY0" fmla="*/ 581067 h 581067"/>
                    <a:gd name="connsiteX1" fmla="*/ 88844 w 335946"/>
                    <a:gd name="connsiteY1" fmla="*/ 40726 h 581067"/>
                    <a:gd name="connsiteX2" fmla="*/ 167882 w 335946"/>
                    <a:gd name="connsiteY2" fmla="*/ 38047 h 581067"/>
                    <a:gd name="connsiteX3" fmla="*/ 247100 w 335946"/>
                    <a:gd name="connsiteY3" fmla="*/ 40726 h 581067"/>
                    <a:gd name="connsiteX4" fmla="*/ 326228 w 335946"/>
                    <a:gd name="connsiteY4" fmla="*/ 581067 h 581067"/>
                    <a:gd name="connsiteX5" fmla="*/ 9716 w 335946"/>
                    <a:gd name="connsiteY5" fmla="*/ 581067 h 581067"/>
                    <a:gd name="connsiteX0" fmla="*/ 9716 w 335946"/>
                    <a:gd name="connsiteY0" fmla="*/ 669226 h 669226"/>
                    <a:gd name="connsiteX1" fmla="*/ 88844 w 335946"/>
                    <a:gd name="connsiteY1" fmla="*/ 128885 h 669226"/>
                    <a:gd name="connsiteX2" fmla="*/ 167882 w 335946"/>
                    <a:gd name="connsiteY2" fmla="*/ 0 h 669226"/>
                    <a:gd name="connsiteX3" fmla="*/ 247100 w 335946"/>
                    <a:gd name="connsiteY3" fmla="*/ 128885 h 669226"/>
                    <a:gd name="connsiteX4" fmla="*/ 326228 w 335946"/>
                    <a:gd name="connsiteY4" fmla="*/ 669226 h 669226"/>
                    <a:gd name="connsiteX5" fmla="*/ 9716 w 335946"/>
                    <a:gd name="connsiteY5" fmla="*/ 669226 h 669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946" h="669226">
                      <a:moveTo>
                        <a:pt x="9716" y="669226"/>
                      </a:moveTo>
                      <a:cubicBezTo>
                        <a:pt x="-29848" y="579169"/>
                        <a:pt x="62483" y="240423"/>
                        <a:pt x="88844" y="128885"/>
                      </a:cubicBezTo>
                      <a:cubicBezTo>
                        <a:pt x="115205" y="17347"/>
                        <a:pt x="141536" y="893"/>
                        <a:pt x="167882" y="0"/>
                      </a:cubicBezTo>
                      <a:cubicBezTo>
                        <a:pt x="194288" y="893"/>
                        <a:pt x="220709" y="17347"/>
                        <a:pt x="247100" y="128885"/>
                      </a:cubicBezTo>
                      <a:cubicBezTo>
                        <a:pt x="273491" y="240423"/>
                        <a:pt x="365792" y="579169"/>
                        <a:pt x="326228" y="669226"/>
                      </a:cubicBezTo>
                      <a:cubicBezTo>
                        <a:pt x="286664" y="759283"/>
                        <a:pt x="49280" y="759283"/>
                        <a:pt x="9716" y="669226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75" name="그룹 774"/>
              <p:cNvGrpSpPr/>
              <p:nvPr/>
            </p:nvGrpSpPr>
            <p:grpSpPr>
              <a:xfrm>
                <a:off x="1357642" y="4885878"/>
                <a:ext cx="320891" cy="574311"/>
                <a:chOff x="3942340" y="2065700"/>
                <a:chExt cx="575770" cy="1030476"/>
              </a:xfrm>
            </p:grpSpPr>
            <p:sp>
              <p:nvSpPr>
                <p:cNvPr id="776" name="양쪽 모서리가 둥근 사각형 775"/>
                <p:cNvSpPr/>
                <p:nvPr/>
              </p:nvSpPr>
              <p:spPr>
                <a:xfrm>
                  <a:off x="4201190" y="2281436"/>
                  <a:ext cx="45719" cy="5046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7" name="양쪽 모서리가 둥근 사각형 776"/>
                <p:cNvSpPr/>
                <p:nvPr/>
              </p:nvSpPr>
              <p:spPr>
                <a:xfrm>
                  <a:off x="3995963" y="2786053"/>
                  <a:ext cx="468525" cy="20087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8" name="양쪽 모서리가 둥근 사각형 777"/>
                <p:cNvSpPr/>
                <p:nvPr/>
              </p:nvSpPr>
              <p:spPr>
                <a:xfrm rot="10800000">
                  <a:off x="3942340" y="2983649"/>
                  <a:ext cx="575770" cy="11252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79" name="그룹 778"/>
                <p:cNvGrpSpPr/>
                <p:nvPr/>
              </p:nvGrpSpPr>
              <p:grpSpPr>
                <a:xfrm rot="20171974">
                  <a:off x="4098948" y="2791419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799" name="타원 798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0" name="타원 799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1" name="타원 800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2" name="타원 801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3" name="타원 802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80" name="그룹 779"/>
                <p:cNvGrpSpPr/>
                <p:nvPr/>
              </p:nvGrpSpPr>
              <p:grpSpPr>
                <a:xfrm rot="17501561">
                  <a:off x="4346994" y="2802378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794" name="타원 793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5" name="타원 794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6" name="타원 795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7" name="타원 796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8" name="타원 797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81" name="그룹 780"/>
                <p:cNvGrpSpPr/>
                <p:nvPr/>
              </p:nvGrpSpPr>
              <p:grpSpPr>
                <a:xfrm rot="602786">
                  <a:off x="4034174" y="2854034"/>
                  <a:ext cx="113495" cy="121926"/>
                  <a:chOff x="3800295" y="1933967"/>
                  <a:chExt cx="323441" cy="347469"/>
                </a:xfrm>
              </p:grpSpPr>
              <p:sp>
                <p:nvSpPr>
                  <p:cNvPr id="789" name="타원 788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0" name="타원 789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1" name="타원 790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2" name="타원 791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3" name="타원 792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82" name="그룹 781"/>
                <p:cNvGrpSpPr/>
                <p:nvPr/>
              </p:nvGrpSpPr>
              <p:grpSpPr>
                <a:xfrm rot="324920">
                  <a:off x="4033756" y="2794870"/>
                  <a:ext cx="60432" cy="64922"/>
                  <a:chOff x="3800295" y="1933967"/>
                  <a:chExt cx="323441" cy="347469"/>
                </a:xfrm>
              </p:grpSpPr>
              <p:sp>
                <p:nvSpPr>
                  <p:cNvPr id="784" name="타원 783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5" name="타원 784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6" name="타원 785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7" name="타원 786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8" name="타원 787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783" name="사다리꼴 55"/>
                <p:cNvSpPr/>
                <p:nvPr/>
              </p:nvSpPr>
              <p:spPr>
                <a:xfrm>
                  <a:off x="4052872" y="2065700"/>
                  <a:ext cx="335946" cy="513483"/>
                </a:xfrm>
                <a:custGeom>
                  <a:avLst/>
                  <a:gdLst>
                    <a:gd name="connsiteX0" fmla="*/ 0 w 316512"/>
                    <a:gd name="connsiteY0" fmla="*/ 540341 h 540341"/>
                    <a:gd name="connsiteX1" fmla="*/ 79128 w 316512"/>
                    <a:gd name="connsiteY1" fmla="*/ 0 h 540341"/>
                    <a:gd name="connsiteX2" fmla="*/ 237384 w 316512"/>
                    <a:gd name="connsiteY2" fmla="*/ 0 h 540341"/>
                    <a:gd name="connsiteX3" fmla="*/ 316512 w 316512"/>
                    <a:gd name="connsiteY3" fmla="*/ 540341 h 540341"/>
                    <a:gd name="connsiteX4" fmla="*/ 0 w 316512"/>
                    <a:gd name="connsiteY4" fmla="*/ 540341 h 540341"/>
                    <a:gd name="connsiteX0" fmla="*/ 0 w 327294"/>
                    <a:gd name="connsiteY0" fmla="*/ 540341 h 540341"/>
                    <a:gd name="connsiteX1" fmla="*/ 79128 w 327294"/>
                    <a:gd name="connsiteY1" fmla="*/ 0 h 540341"/>
                    <a:gd name="connsiteX2" fmla="*/ 237384 w 327294"/>
                    <a:gd name="connsiteY2" fmla="*/ 0 h 540341"/>
                    <a:gd name="connsiteX3" fmla="*/ 316512 w 327294"/>
                    <a:gd name="connsiteY3" fmla="*/ 540341 h 540341"/>
                    <a:gd name="connsiteX4" fmla="*/ 0 w 327294"/>
                    <a:gd name="connsiteY4" fmla="*/ 540341 h 540341"/>
                    <a:gd name="connsiteX0" fmla="*/ 10782 w 338076"/>
                    <a:gd name="connsiteY0" fmla="*/ 540341 h 540341"/>
                    <a:gd name="connsiteX1" fmla="*/ 89910 w 338076"/>
                    <a:gd name="connsiteY1" fmla="*/ 0 h 540341"/>
                    <a:gd name="connsiteX2" fmla="*/ 248166 w 338076"/>
                    <a:gd name="connsiteY2" fmla="*/ 0 h 540341"/>
                    <a:gd name="connsiteX3" fmla="*/ 327294 w 338076"/>
                    <a:gd name="connsiteY3" fmla="*/ 540341 h 540341"/>
                    <a:gd name="connsiteX4" fmla="*/ 10782 w 338076"/>
                    <a:gd name="connsiteY4" fmla="*/ 540341 h 540341"/>
                    <a:gd name="connsiteX0" fmla="*/ 10782 w 339362"/>
                    <a:gd name="connsiteY0" fmla="*/ 540341 h 540341"/>
                    <a:gd name="connsiteX1" fmla="*/ 89910 w 339362"/>
                    <a:gd name="connsiteY1" fmla="*/ 0 h 540341"/>
                    <a:gd name="connsiteX2" fmla="*/ 248166 w 339362"/>
                    <a:gd name="connsiteY2" fmla="*/ 0 h 540341"/>
                    <a:gd name="connsiteX3" fmla="*/ 327294 w 339362"/>
                    <a:gd name="connsiteY3" fmla="*/ 540341 h 540341"/>
                    <a:gd name="connsiteX4" fmla="*/ 10782 w 339362"/>
                    <a:gd name="connsiteY4" fmla="*/ 540341 h 540341"/>
                    <a:gd name="connsiteX0" fmla="*/ 12068 w 340648"/>
                    <a:gd name="connsiteY0" fmla="*/ 540341 h 540341"/>
                    <a:gd name="connsiteX1" fmla="*/ 91196 w 340648"/>
                    <a:gd name="connsiteY1" fmla="*/ 0 h 540341"/>
                    <a:gd name="connsiteX2" fmla="*/ 249452 w 340648"/>
                    <a:gd name="connsiteY2" fmla="*/ 0 h 540341"/>
                    <a:gd name="connsiteX3" fmla="*/ 328580 w 340648"/>
                    <a:gd name="connsiteY3" fmla="*/ 540341 h 540341"/>
                    <a:gd name="connsiteX4" fmla="*/ 12068 w 340648"/>
                    <a:gd name="connsiteY4" fmla="*/ 540341 h 540341"/>
                    <a:gd name="connsiteX0" fmla="*/ 9716 w 335946"/>
                    <a:gd name="connsiteY0" fmla="*/ 581067 h 581067"/>
                    <a:gd name="connsiteX1" fmla="*/ 88844 w 335946"/>
                    <a:gd name="connsiteY1" fmla="*/ 40726 h 581067"/>
                    <a:gd name="connsiteX2" fmla="*/ 167882 w 335946"/>
                    <a:gd name="connsiteY2" fmla="*/ 38047 h 581067"/>
                    <a:gd name="connsiteX3" fmla="*/ 247100 w 335946"/>
                    <a:gd name="connsiteY3" fmla="*/ 40726 h 581067"/>
                    <a:gd name="connsiteX4" fmla="*/ 326228 w 335946"/>
                    <a:gd name="connsiteY4" fmla="*/ 581067 h 581067"/>
                    <a:gd name="connsiteX5" fmla="*/ 9716 w 335946"/>
                    <a:gd name="connsiteY5" fmla="*/ 581067 h 581067"/>
                    <a:gd name="connsiteX0" fmla="*/ 9716 w 335946"/>
                    <a:gd name="connsiteY0" fmla="*/ 669226 h 669226"/>
                    <a:gd name="connsiteX1" fmla="*/ 88844 w 335946"/>
                    <a:gd name="connsiteY1" fmla="*/ 128885 h 669226"/>
                    <a:gd name="connsiteX2" fmla="*/ 167882 w 335946"/>
                    <a:gd name="connsiteY2" fmla="*/ 0 h 669226"/>
                    <a:gd name="connsiteX3" fmla="*/ 247100 w 335946"/>
                    <a:gd name="connsiteY3" fmla="*/ 128885 h 669226"/>
                    <a:gd name="connsiteX4" fmla="*/ 326228 w 335946"/>
                    <a:gd name="connsiteY4" fmla="*/ 669226 h 669226"/>
                    <a:gd name="connsiteX5" fmla="*/ 9716 w 335946"/>
                    <a:gd name="connsiteY5" fmla="*/ 669226 h 669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946" h="669226">
                      <a:moveTo>
                        <a:pt x="9716" y="669226"/>
                      </a:moveTo>
                      <a:cubicBezTo>
                        <a:pt x="-29848" y="579169"/>
                        <a:pt x="62483" y="240423"/>
                        <a:pt x="88844" y="128885"/>
                      </a:cubicBezTo>
                      <a:cubicBezTo>
                        <a:pt x="115205" y="17347"/>
                        <a:pt x="141536" y="893"/>
                        <a:pt x="167882" y="0"/>
                      </a:cubicBezTo>
                      <a:cubicBezTo>
                        <a:pt x="194288" y="893"/>
                        <a:pt x="220709" y="17347"/>
                        <a:pt x="247100" y="128885"/>
                      </a:cubicBezTo>
                      <a:cubicBezTo>
                        <a:pt x="273491" y="240423"/>
                        <a:pt x="365792" y="579169"/>
                        <a:pt x="326228" y="669226"/>
                      </a:cubicBezTo>
                      <a:cubicBezTo>
                        <a:pt x="286664" y="759283"/>
                        <a:pt x="49280" y="759283"/>
                        <a:pt x="9716" y="669226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3" name="그룹 132"/>
          <p:cNvGrpSpPr/>
          <p:nvPr/>
        </p:nvGrpSpPr>
        <p:grpSpPr>
          <a:xfrm>
            <a:off x="2182127" y="1175482"/>
            <a:ext cx="814795" cy="814794"/>
            <a:chOff x="5032314" y="875479"/>
            <a:chExt cx="1084192" cy="1084191"/>
          </a:xfrm>
        </p:grpSpPr>
        <p:sp>
          <p:nvSpPr>
            <p:cNvPr id="127" name="모서리가 둥근 직사각형 126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4" name="모서리가 둥근 직사각형 833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7" name="모서리가 둥근 직사각형 836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8" name="모서리가 둥근 직사각형 837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4" name="모서리가 둥근 직사각형 843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5" name="모서리가 둥근 직사각형 844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2" name="모서리가 둥근 직사각형 841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3" name="모서리가 둥근 직사각형 842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9" name="모서리가 둥근 직사각형 858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0" name="모서리가 둥근 직사각형 859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7" name="모서리가 둥근 직사각형 856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8" name="모서리가 둥근 직사각형 857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3" name="모서리가 둥근 직사각형 852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4" name="모서리가 둥근 직사각형 853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1" name="모서리가 둥근 직사각형 850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2" name="모서리가 둥근 직사각형 851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30" name="그룹 929"/>
          <p:cNvGrpSpPr/>
          <p:nvPr/>
        </p:nvGrpSpPr>
        <p:grpSpPr>
          <a:xfrm>
            <a:off x="7375672" y="989944"/>
            <a:ext cx="1248301" cy="1248300"/>
            <a:chOff x="5032314" y="875479"/>
            <a:chExt cx="1084192" cy="1084191"/>
          </a:xfrm>
        </p:grpSpPr>
        <p:sp>
          <p:nvSpPr>
            <p:cNvPr id="931" name="모서리가 둥근 직사각형 930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2" name="모서리가 둥근 직사각형 931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3" name="모서리가 둥근 직사각형 932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4" name="모서리가 둥근 직사각형 933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5" name="모서리가 둥근 직사각형 934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6" name="모서리가 둥근 직사각형 935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7" name="모서리가 둥근 직사각형 936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8" name="모서리가 둥근 직사각형 937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9" name="모서리가 둥근 직사각형 938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0" name="모서리가 둥근 직사각형 939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1" name="모서리가 둥근 직사각형 940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2" name="모서리가 둥근 직사각형 941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3" name="모서리가 둥근 직사각형 942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4" name="모서리가 둥근 직사각형 943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5" name="모서리가 둥근 직사각형 944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6" name="모서리가 둥근 직사각형 945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47" name="그룹 946"/>
          <p:cNvGrpSpPr/>
          <p:nvPr/>
        </p:nvGrpSpPr>
        <p:grpSpPr>
          <a:xfrm rot="1800000">
            <a:off x="3094534" y="1580882"/>
            <a:ext cx="488479" cy="488478"/>
            <a:chOff x="5032314" y="875479"/>
            <a:chExt cx="1084192" cy="1084191"/>
          </a:xfrm>
        </p:grpSpPr>
        <p:sp>
          <p:nvSpPr>
            <p:cNvPr id="948" name="모서리가 둥근 직사각형 947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9" name="모서리가 둥근 직사각형 948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0" name="모서리가 둥근 직사각형 949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1" name="모서리가 둥근 직사각형 950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2" name="모서리가 둥근 직사각형 951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3" name="모서리가 둥근 직사각형 952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4" name="모서리가 둥근 직사각형 953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5" name="모서리가 둥근 직사각형 954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6" name="모서리가 둥근 직사각형 955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7" name="모서리가 둥근 직사각형 956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8" name="모서리가 둥근 직사각형 957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9" name="모서리가 둥근 직사각형 958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0" name="모서리가 둥근 직사각형 959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1" name="모서리가 둥근 직사각형 960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2" name="모서리가 둥근 직사각형 961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3" name="모서리가 둥근 직사각형 962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64" name="그룹 963"/>
          <p:cNvGrpSpPr/>
          <p:nvPr/>
        </p:nvGrpSpPr>
        <p:grpSpPr>
          <a:xfrm>
            <a:off x="850999" y="2725632"/>
            <a:ext cx="786367" cy="786366"/>
            <a:chOff x="5032314" y="875479"/>
            <a:chExt cx="1084192" cy="1084191"/>
          </a:xfrm>
        </p:grpSpPr>
        <p:sp>
          <p:nvSpPr>
            <p:cNvPr id="965" name="모서리가 둥근 직사각형 964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6" name="모서리가 둥근 직사각형 965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7" name="모서리가 둥근 직사각형 966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8" name="모서리가 둥근 직사각형 967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9" name="모서리가 둥근 직사각형 968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0" name="모서리가 둥근 직사각형 969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1" name="모서리가 둥근 직사각형 970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2" name="모서리가 둥근 직사각형 971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3" name="모서리가 둥근 직사각형 972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4" name="모서리가 둥근 직사각형 973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5" name="모서리가 둥근 직사각형 974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6" name="모서리가 둥근 직사각형 975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7" name="모서리가 둥근 직사각형 976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8" name="모서리가 둥근 직사각형 977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9" name="모서리가 둥근 직사각형 978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0" name="모서리가 둥근 직사각형 979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15" name="그룹 1014"/>
          <p:cNvGrpSpPr/>
          <p:nvPr/>
        </p:nvGrpSpPr>
        <p:grpSpPr>
          <a:xfrm rot="900000">
            <a:off x="6337052" y="614718"/>
            <a:ext cx="786367" cy="786366"/>
            <a:chOff x="5032314" y="875479"/>
            <a:chExt cx="1084192" cy="1084191"/>
          </a:xfrm>
        </p:grpSpPr>
        <p:sp>
          <p:nvSpPr>
            <p:cNvPr id="1016" name="모서리가 둥근 직사각형 1015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7" name="모서리가 둥근 직사각형 1016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8" name="모서리가 둥근 직사각형 1017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9" name="모서리가 둥근 직사각형 1018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0" name="모서리가 둥근 직사각형 1019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1" name="모서리가 둥근 직사각형 1020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2" name="모서리가 둥근 직사각형 1021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3" name="모서리가 둥근 직사각형 1022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4" name="모서리가 둥근 직사각형 1023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5" name="모서리가 둥근 직사각형 1024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6" name="모서리가 둥근 직사각형 1025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7" name="모서리가 둥근 직사각형 1026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8" name="모서리가 둥근 직사각형 1027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9" name="모서리가 둥근 직사각형 1028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0" name="모서리가 둥근 직사각형 1029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1" name="모서리가 둥근 직사각형 1030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1" name="TextBox 390">
            <a:extLst>
              <a:ext uri="{FF2B5EF4-FFF2-40B4-BE49-F238E27FC236}">
                <a16:creationId xmlns:a16="http://schemas.microsoft.com/office/drawing/2014/main" id="{C31BDA19-4A7F-E9A3-BB6A-EDE710C7EB9B}"/>
              </a:ext>
            </a:extLst>
          </p:cNvPr>
          <p:cNvSpPr txBox="1"/>
          <p:nvPr/>
        </p:nvSpPr>
        <p:spPr>
          <a:xfrm>
            <a:off x="2817221" y="2324394"/>
            <a:ext cx="346844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700" dirty="0">
                <a:solidFill>
                  <a:srgbClr val="FF505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팀 소개</a:t>
            </a:r>
            <a:endParaRPr lang="en-US" altLang="ko-KR" sz="3700" dirty="0">
              <a:solidFill>
                <a:srgbClr val="FF505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grpSp>
        <p:nvGrpSpPr>
          <p:cNvPr id="392" name="그룹 391">
            <a:extLst>
              <a:ext uri="{FF2B5EF4-FFF2-40B4-BE49-F238E27FC236}">
                <a16:creationId xmlns:a16="http://schemas.microsoft.com/office/drawing/2014/main" id="{E32F1C5F-0900-669D-2B4C-6B332924B89A}"/>
              </a:ext>
            </a:extLst>
          </p:cNvPr>
          <p:cNvGrpSpPr/>
          <p:nvPr/>
        </p:nvGrpSpPr>
        <p:grpSpPr>
          <a:xfrm>
            <a:off x="6732240" y="2897463"/>
            <a:ext cx="2237396" cy="2237396"/>
            <a:chOff x="5323501" y="1287925"/>
            <a:chExt cx="3631059" cy="3631059"/>
          </a:xfrm>
          <a:solidFill>
            <a:srgbClr val="FFC6B1"/>
          </a:solidFill>
        </p:grpSpPr>
        <p:grpSp>
          <p:nvGrpSpPr>
            <p:cNvPr id="393" name="그룹 392">
              <a:extLst>
                <a:ext uri="{FF2B5EF4-FFF2-40B4-BE49-F238E27FC236}">
                  <a16:creationId xmlns:a16="http://schemas.microsoft.com/office/drawing/2014/main" id="{3E6BA498-BC62-18C9-2EC1-5EFAC24A6785}"/>
                </a:ext>
              </a:extLst>
            </p:cNvPr>
            <p:cNvGrpSpPr/>
            <p:nvPr/>
          </p:nvGrpSpPr>
          <p:grpSpPr>
            <a:xfrm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401" name="그룹 400">
                <a:extLst>
                  <a:ext uri="{FF2B5EF4-FFF2-40B4-BE49-F238E27FC236}">
                    <a16:creationId xmlns:a16="http://schemas.microsoft.com/office/drawing/2014/main" id="{5E6A28EA-AAF0-2589-ACB1-61952D975440}"/>
                  </a:ext>
                </a:extLst>
              </p:cNvPr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05" name="타원 404">
                  <a:extLst>
                    <a:ext uri="{FF2B5EF4-FFF2-40B4-BE49-F238E27FC236}">
                      <a16:creationId xmlns:a16="http://schemas.microsoft.com/office/drawing/2014/main" id="{B84A4554-6285-D3F5-F8A8-6B425310FBD0}"/>
                    </a:ext>
                  </a:extLst>
                </p:cNvPr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6" name="타원 405">
                  <a:extLst>
                    <a:ext uri="{FF2B5EF4-FFF2-40B4-BE49-F238E27FC236}">
                      <a16:creationId xmlns:a16="http://schemas.microsoft.com/office/drawing/2014/main" id="{B80F3DC4-BC3F-5BB8-3F9E-ED3BD0EF9070}"/>
                    </a:ext>
                  </a:extLst>
                </p:cNvPr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02" name="그룹 401">
                <a:extLst>
                  <a:ext uri="{FF2B5EF4-FFF2-40B4-BE49-F238E27FC236}">
                    <a16:creationId xmlns:a16="http://schemas.microsoft.com/office/drawing/2014/main" id="{12E2765C-7CC3-1EFD-889A-147953EE666B}"/>
                  </a:ext>
                </a:extLst>
              </p:cNvPr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03" name="타원 402">
                  <a:extLst>
                    <a:ext uri="{FF2B5EF4-FFF2-40B4-BE49-F238E27FC236}">
                      <a16:creationId xmlns:a16="http://schemas.microsoft.com/office/drawing/2014/main" id="{28AD03FA-58AD-9339-6B13-66D91AD5C34C}"/>
                    </a:ext>
                  </a:extLst>
                </p:cNvPr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4" name="타원 403">
                  <a:extLst>
                    <a:ext uri="{FF2B5EF4-FFF2-40B4-BE49-F238E27FC236}">
                      <a16:creationId xmlns:a16="http://schemas.microsoft.com/office/drawing/2014/main" id="{438DB8F0-9B7D-AC8D-5AD8-B776C97652BD}"/>
                    </a:ext>
                  </a:extLst>
                </p:cNvPr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94" name="그룹 393">
              <a:extLst>
                <a:ext uri="{FF2B5EF4-FFF2-40B4-BE49-F238E27FC236}">
                  <a16:creationId xmlns:a16="http://schemas.microsoft.com/office/drawing/2014/main" id="{7C0349B4-524E-B91F-3483-83962B760BB7}"/>
                </a:ext>
              </a:extLst>
            </p:cNvPr>
            <p:cNvGrpSpPr/>
            <p:nvPr/>
          </p:nvGrpSpPr>
          <p:grpSpPr>
            <a:xfrm rot="2700000"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395" name="그룹 394">
                <a:extLst>
                  <a:ext uri="{FF2B5EF4-FFF2-40B4-BE49-F238E27FC236}">
                    <a16:creationId xmlns:a16="http://schemas.microsoft.com/office/drawing/2014/main" id="{9DF3926F-A421-86C2-43A3-2B7E393F6FB0}"/>
                  </a:ext>
                </a:extLst>
              </p:cNvPr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399" name="타원 398">
                  <a:extLst>
                    <a:ext uri="{FF2B5EF4-FFF2-40B4-BE49-F238E27FC236}">
                      <a16:creationId xmlns:a16="http://schemas.microsoft.com/office/drawing/2014/main" id="{944B069B-9C25-7833-E107-7789D6786E40}"/>
                    </a:ext>
                  </a:extLst>
                </p:cNvPr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0" name="타원 399">
                  <a:extLst>
                    <a:ext uri="{FF2B5EF4-FFF2-40B4-BE49-F238E27FC236}">
                      <a16:creationId xmlns:a16="http://schemas.microsoft.com/office/drawing/2014/main" id="{EDCB4594-13F5-AB2B-D52D-927429D6D79A}"/>
                    </a:ext>
                  </a:extLst>
                </p:cNvPr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96" name="그룹 395">
                <a:extLst>
                  <a:ext uri="{FF2B5EF4-FFF2-40B4-BE49-F238E27FC236}">
                    <a16:creationId xmlns:a16="http://schemas.microsoft.com/office/drawing/2014/main" id="{D774EBF6-0B8D-E6C0-880E-49F5F876F6D7}"/>
                  </a:ext>
                </a:extLst>
              </p:cNvPr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397" name="타원 396">
                  <a:extLst>
                    <a:ext uri="{FF2B5EF4-FFF2-40B4-BE49-F238E27FC236}">
                      <a16:creationId xmlns:a16="http://schemas.microsoft.com/office/drawing/2014/main" id="{5C305980-E1AA-E91B-5641-E35E51E295DA}"/>
                    </a:ext>
                  </a:extLst>
                </p:cNvPr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8" name="타원 397">
                  <a:extLst>
                    <a:ext uri="{FF2B5EF4-FFF2-40B4-BE49-F238E27FC236}">
                      <a16:creationId xmlns:a16="http://schemas.microsoft.com/office/drawing/2014/main" id="{9E016E83-85D7-1DAB-28B1-561EF7252E7B}"/>
                    </a:ext>
                  </a:extLst>
                </p:cNvPr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407" name="그룹 406">
            <a:extLst>
              <a:ext uri="{FF2B5EF4-FFF2-40B4-BE49-F238E27FC236}">
                <a16:creationId xmlns:a16="http://schemas.microsoft.com/office/drawing/2014/main" id="{E2444789-C712-356E-16A0-1AF7EE615CC2}"/>
              </a:ext>
            </a:extLst>
          </p:cNvPr>
          <p:cNvGrpSpPr/>
          <p:nvPr/>
        </p:nvGrpSpPr>
        <p:grpSpPr>
          <a:xfrm>
            <a:off x="6837413" y="3001831"/>
            <a:ext cx="2028658" cy="2028659"/>
            <a:chOff x="4780095" y="60688"/>
            <a:chExt cx="3292300" cy="3292300"/>
          </a:xfrm>
        </p:grpSpPr>
        <p:grpSp>
          <p:nvGrpSpPr>
            <p:cNvPr id="408" name="그룹 407">
              <a:extLst>
                <a:ext uri="{FF2B5EF4-FFF2-40B4-BE49-F238E27FC236}">
                  <a16:creationId xmlns:a16="http://schemas.microsoft.com/office/drawing/2014/main" id="{BC4E28D2-D2ED-2548-D3C9-5A137FB7A637}"/>
                </a:ext>
              </a:extLst>
            </p:cNvPr>
            <p:cNvGrpSpPr/>
            <p:nvPr/>
          </p:nvGrpSpPr>
          <p:grpSpPr>
            <a:xfrm>
              <a:off x="4864098" y="145994"/>
              <a:ext cx="3124295" cy="3121688"/>
              <a:chOff x="4158982" y="463004"/>
              <a:chExt cx="2738593" cy="2736308"/>
            </a:xfrm>
          </p:grpSpPr>
          <p:grpSp>
            <p:nvGrpSpPr>
              <p:cNvPr id="412" name="그룹 411">
                <a:extLst>
                  <a:ext uri="{FF2B5EF4-FFF2-40B4-BE49-F238E27FC236}">
                    <a16:creationId xmlns:a16="http://schemas.microsoft.com/office/drawing/2014/main" id="{95B10A85-1A64-ED54-6A87-07C41250B1BE}"/>
                  </a:ext>
                </a:extLst>
              </p:cNvPr>
              <p:cNvGrpSpPr/>
              <p:nvPr/>
            </p:nvGrpSpPr>
            <p:grpSpPr>
              <a:xfrm>
                <a:off x="4161270" y="463006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420" name="그룹 419">
                  <a:extLst>
                    <a:ext uri="{FF2B5EF4-FFF2-40B4-BE49-F238E27FC236}">
                      <a16:creationId xmlns:a16="http://schemas.microsoft.com/office/drawing/2014/main" id="{D16454AB-CCA6-C0FD-656E-4C1CE0FFC6AE}"/>
                    </a:ext>
                  </a:extLst>
                </p:cNvPr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424" name="모서리가 둥근 직사각형 849">
                    <a:extLst>
                      <a:ext uri="{FF2B5EF4-FFF2-40B4-BE49-F238E27FC236}">
                        <a16:creationId xmlns:a16="http://schemas.microsoft.com/office/drawing/2014/main" id="{DC60A188-678B-419C-E5D0-08C345B262A0}"/>
                      </a:ext>
                    </a:extLst>
                  </p:cNvPr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5" name="모서리가 둥근 직사각형 854">
                    <a:extLst>
                      <a:ext uri="{FF2B5EF4-FFF2-40B4-BE49-F238E27FC236}">
                        <a16:creationId xmlns:a16="http://schemas.microsoft.com/office/drawing/2014/main" id="{366FA350-F5CE-078F-0DBD-E59D6E242E4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21" name="그룹 420">
                  <a:extLst>
                    <a:ext uri="{FF2B5EF4-FFF2-40B4-BE49-F238E27FC236}">
                      <a16:creationId xmlns:a16="http://schemas.microsoft.com/office/drawing/2014/main" id="{E1A9296D-99FA-C685-0F11-E0BD50E2C66A}"/>
                    </a:ext>
                  </a:extLst>
                </p:cNvPr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422" name="모서리가 둥근 직사각형 847">
                    <a:extLst>
                      <a:ext uri="{FF2B5EF4-FFF2-40B4-BE49-F238E27FC236}">
                        <a16:creationId xmlns:a16="http://schemas.microsoft.com/office/drawing/2014/main" id="{26791F5E-C355-1687-6DDE-7CA82C59A747}"/>
                      </a:ext>
                    </a:extLst>
                  </p:cNvPr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3" name="모서리가 둥근 직사각형 848">
                    <a:extLst>
                      <a:ext uri="{FF2B5EF4-FFF2-40B4-BE49-F238E27FC236}">
                        <a16:creationId xmlns:a16="http://schemas.microsoft.com/office/drawing/2014/main" id="{9CEE0443-D5C2-7C33-3392-612DA76FFAA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413" name="그룹 412">
                <a:extLst>
                  <a:ext uri="{FF2B5EF4-FFF2-40B4-BE49-F238E27FC236}">
                    <a16:creationId xmlns:a16="http://schemas.microsoft.com/office/drawing/2014/main" id="{2E1DD3CC-9F52-5EE0-BAD5-19098C798D4C}"/>
                  </a:ext>
                </a:extLst>
              </p:cNvPr>
              <p:cNvGrpSpPr/>
              <p:nvPr/>
            </p:nvGrpSpPr>
            <p:grpSpPr>
              <a:xfrm rot="1380155">
                <a:off x="4158982" y="463004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414" name="그룹 413">
                  <a:extLst>
                    <a:ext uri="{FF2B5EF4-FFF2-40B4-BE49-F238E27FC236}">
                      <a16:creationId xmlns:a16="http://schemas.microsoft.com/office/drawing/2014/main" id="{1A1F3333-B578-B863-9489-FDE78A5EEB3B}"/>
                    </a:ext>
                  </a:extLst>
                </p:cNvPr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418" name="모서리가 둥근 직사각형 839">
                    <a:extLst>
                      <a:ext uri="{FF2B5EF4-FFF2-40B4-BE49-F238E27FC236}">
                        <a16:creationId xmlns:a16="http://schemas.microsoft.com/office/drawing/2014/main" id="{1C08E521-1FBA-F5EC-BEAE-586B549035E3}"/>
                      </a:ext>
                    </a:extLst>
                  </p:cNvPr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9" name="모서리가 둥근 직사각형 840">
                    <a:extLst>
                      <a:ext uri="{FF2B5EF4-FFF2-40B4-BE49-F238E27FC236}">
                        <a16:creationId xmlns:a16="http://schemas.microsoft.com/office/drawing/2014/main" id="{86A16002-0FA5-B1AF-D6CD-61063A1BE5B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15" name="그룹 414">
                  <a:extLst>
                    <a:ext uri="{FF2B5EF4-FFF2-40B4-BE49-F238E27FC236}">
                      <a16:creationId xmlns:a16="http://schemas.microsoft.com/office/drawing/2014/main" id="{3E9F0EC9-EB90-1C08-3238-04D1653B51E9}"/>
                    </a:ext>
                  </a:extLst>
                </p:cNvPr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416" name="모서리가 둥근 직사각형 835">
                    <a:extLst>
                      <a:ext uri="{FF2B5EF4-FFF2-40B4-BE49-F238E27FC236}">
                        <a16:creationId xmlns:a16="http://schemas.microsoft.com/office/drawing/2014/main" id="{B67F7A7E-B237-B97F-A42C-D3C01ACEB94A}"/>
                      </a:ext>
                    </a:extLst>
                  </p:cNvPr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7" name="모서리가 둥근 직사각형 838">
                    <a:extLst>
                      <a:ext uri="{FF2B5EF4-FFF2-40B4-BE49-F238E27FC236}">
                        <a16:creationId xmlns:a16="http://schemas.microsoft.com/office/drawing/2014/main" id="{5D792C84-04BC-7E5B-381E-0DDEB2C2D40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409" name="타원 408">
              <a:extLst>
                <a:ext uri="{FF2B5EF4-FFF2-40B4-BE49-F238E27FC236}">
                  <a16:creationId xmlns:a16="http://schemas.microsoft.com/office/drawing/2014/main" id="{57D8B1ED-923C-0615-B31E-0F5C957BE2DD}"/>
                </a:ext>
              </a:extLst>
            </p:cNvPr>
            <p:cNvSpPr/>
            <p:nvPr/>
          </p:nvSpPr>
          <p:spPr>
            <a:xfrm>
              <a:off x="5108867" y="389460"/>
              <a:ext cx="2634756" cy="2634756"/>
            </a:xfrm>
            <a:prstGeom prst="ellipse">
              <a:avLst/>
            </a:prstGeom>
            <a:noFill/>
            <a:ln w="19050">
              <a:solidFill>
                <a:srgbClr val="FF5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0" name="타원 409">
              <a:extLst>
                <a:ext uri="{FF2B5EF4-FFF2-40B4-BE49-F238E27FC236}">
                  <a16:creationId xmlns:a16="http://schemas.microsoft.com/office/drawing/2014/main" id="{FF03092F-84FA-CF10-9784-9AE2C2A2B8FC}"/>
                </a:ext>
              </a:extLst>
            </p:cNvPr>
            <p:cNvSpPr/>
            <p:nvPr/>
          </p:nvSpPr>
          <p:spPr>
            <a:xfrm>
              <a:off x="4780095" y="60688"/>
              <a:ext cx="3292300" cy="3292300"/>
            </a:xfrm>
            <a:prstGeom prst="ellipse">
              <a:avLst/>
            </a:prstGeom>
            <a:noFill/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1" name="타원 410">
              <a:extLst>
                <a:ext uri="{FF2B5EF4-FFF2-40B4-BE49-F238E27FC236}">
                  <a16:creationId xmlns:a16="http://schemas.microsoft.com/office/drawing/2014/main" id="{D8640629-9D22-D5C0-90CD-6F184278E7E4}"/>
                </a:ext>
              </a:extLst>
            </p:cNvPr>
            <p:cNvSpPr/>
            <p:nvPr/>
          </p:nvSpPr>
          <p:spPr>
            <a:xfrm>
              <a:off x="4906478" y="187071"/>
              <a:ext cx="3039534" cy="3039534"/>
            </a:xfrm>
            <a:prstGeom prst="ellipse">
              <a:avLst/>
            </a:prstGeom>
            <a:noFill/>
            <a:ln w="571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6" name="그룹 425">
            <a:extLst>
              <a:ext uri="{FF2B5EF4-FFF2-40B4-BE49-F238E27FC236}">
                <a16:creationId xmlns:a16="http://schemas.microsoft.com/office/drawing/2014/main" id="{8671E331-FF33-D8E8-2145-1A4E83E553C8}"/>
              </a:ext>
            </a:extLst>
          </p:cNvPr>
          <p:cNvGrpSpPr/>
          <p:nvPr/>
        </p:nvGrpSpPr>
        <p:grpSpPr>
          <a:xfrm>
            <a:off x="7307231" y="3883050"/>
            <a:ext cx="1087420" cy="1566738"/>
            <a:chOff x="196386" y="2424925"/>
            <a:chExt cx="2108458" cy="3037836"/>
          </a:xfrm>
        </p:grpSpPr>
        <p:grpSp>
          <p:nvGrpSpPr>
            <p:cNvPr id="427" name="그룹 426">
              <a:extLst>
                <a:ext uri="{FF2B5EF4-FFF2-40B4-BE49-F238E27FC236}">
                  <a16:creationId xmlns:a16="http://schemas.microsoft.com/office/drawing/2014/main" id="{BD64BA58-9459-6911-B280-87DA7CA31EDE}"/>
                </a:ext>
              </a:extLst>
            </p:cNvPr>
            <p:cNvGrpSpPr/>
            <p:nvPr/>
          </p:nvGrpSpPr>
          <p:grpSpPr>
            <a:xfrm>
              <a:off x="196386" y="2424925"/>
              <a:ext cx="2108458" cy="3037836"/>
              <a:chOff x="5743314" y="2524757"/>
              <a:chExt cx="1764768" cy="2542652"/>
            </a:xfrm>
            <a:solidFill>
              <a:srgbClr val="FFC6B1"/>
            </a:solidFill>
          </p:grpSpPr>
          <p:grpSp>
            <p:nvGrpSpPr>
              <p:cNvPr id="431" name="그룹 430">
                <a:extLst>
                  <a:ext uri="{FF2B5EF4-FFF2-40B4-BE49-F238E27FC236}">
                    <a16:creationId xmlns:a16="http://schemas.microsoft.com/office/drawing/2014/main" id="{7E639530-7BEF-F700-A382-8852C258235C}"/>
                  </a:ext>
                </a:extLst>
              </p:cNvPr>
              <p:cNvGrpSpPr/>
              <p:nvPr/>
            </p:nvGrpSpPr>
            <p:grpSpPr>
              <a:xfrm>
                <a:off x="6224136" y="2524757"/>
                <a:ext cx="803124" cy="2487866"/>
                <a:chOff x="6224133" y="2102160"/>
                <a:chExt cx="803124" cy="2487866"/>
              </a:xfrm>
              <a:grpFill/>
            </p:grpSpPr>
            <p:grpSp>
              <p:nvGrpSpPr>
                <p:cNvPr id="434" name="그룹 433">
                  <a:extLst>
                    <a:ext uri="{FF2B5EF4-FFF2-40B4-BE49-F238E27FC236}">
                      <a16:creationId xmlns:a16="http://schemas.microsoft.com/office/drawing/2014/main" id="{D40BEC14-0A1D-4A85-E1AD-1F338192FDDD}"/>
                    </a:ext>
                  </a:extLst>
                </p:cNvPr>
                <p:cNvGrpSpPr/>
                <p:nvPr/>
              </p:nvGrpSpPr>
              <p:grpSpPr>
                <a:xfrm>
                  <a:off x="6224133" y="2264672"/>
                  <a:ext cx="803124" cy="2325354"/>
                  <a:chOff x="6425915" y="2650998"/>
                  <a:chExt cx="803124" cy="2325354"/>
                </a:xfrm>
                <a:grpFill/>
              </p:grpSpPr>
              <p:sp>
                <p:nvSpPr>
                  <p:cNvPr id="436" name="양쪽 모서리가 둥근 사각형 869">
                    <a:extLst>
                      <a:ext uri="{FF2B5EF4-FFF2-40B4-BE49-F238E27FC236}">
                        <a16:creationId xmlns:a16="http://schemas.microsoft.com/office/drawing/2014/main" id="{6EB15D95-154A-920A-9888-503D2F820D8C}"/>
                      </a:ext>
                    </a:extLst>
                  </p:cNvPr>
                  <p:cNvSpPr/>
                  <p:nvPr/>
                </p:nvSpPr>
                <p:spPr>
                  <a:xfrm rot="1052569">
                    <a:off x="6425915" y="2650998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7" name="양쪽 모서리가 둥근 사각형 870">
                    <a:extLst>
                      <a:ext uri="{FF2B5EF4-FFF2-40B4-BE49-F238E27FC236}">
                        <a16:creationId xmlns:a16="http://schemas.microsoft.com/office/drawing/2014/main" id="{B69A5123-7FBB-CCFD-CD75-A27B4ED97AEE}"/>
                      </a:ext>
                    </a:extLst>
                  </p:cNvPr>
                  <p:cNvSpPr/>
                  <p:nvPr/>
                </p:nvSpPr>
                <p:spPr>
                  <a:xfrm rot="20547431" flipH="1">
                    <a:off x="7079207" y="2650999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435" name="타원 434">
                  <a:extLst>
                    <a:ext uri="{FF2B5EF4-FFF2-40B4-BE49-F238E27FC236}">
                      <a16:creationId xmlns:a16="http://schemas.microsoft.com/office/drawing/2014/main" id="{2AC82096-A8CE-B9BD-18A0-3EC0C03E30BB}"/>
                    </a:ext>
                  </a:extLst>
                </p:cNvPr>
                <p:cNvSpPr/>
                <p:nvPr/>
              </p:nvSpPr>
              <p:spPr>
                <a:xfrm>
                  <a:off x="6410976" y="2102160"/>
                  <a:ext cx="432048" cy="432048"/>
                </a:xfrm>
                <a:prstGeom prst="ellipse">
                  <a:avLst/>
                </a:prstGeom>
                <a:grpFill/>
                <a:ln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2" name="직사각형 431">
                <a:extLst>
                  <a:ext uri="{FF2B5EF4-FFF2-40B4-BE49-F238E27FC236}">
                    <a16:creationId xmlns:a16="http://schemas.microsoft.com/office/drawing/2014/main" id="{6C7B67B2-D0EC-A6BE-8CAB-9FA206BA2E50}"/>
                  </a:ext>
                </a:extLst>
              </p:cNvPr>
              <p:cNvSpPr/>
              <p:nvPr/>
            </p:nvSpPr>
            <p:spPr>
              <a:xfrm>
                <a:off x="5797606" y="4909123"/>
                <a:ext cx="1656184" cy="72008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3" name="양쪽 모서리가 둥근 사각형 866">
                <a:extLst>
                  <a:ext uri="{FF2B5EF4-FFF2-40B4-BE49-F238E27FC236}">
                    <a16:creationId xmlns:a16="http://schemas.microsoft.com/office/drawing/2014/main" id="{0413B256-87B1-BB71-915E-92B79F6B3F06}"/>
                  </a:ext>
                </a:extLst>
              </p:cNvPr>
              <p:cNvSpPr/>
              <p:nvPr/>
            </p:nvSpPr>
            <p:spPr>
              <a:xfrm>
                <a:off x="5743314" y="4953406"/>
                <a:ext cx="1764768" cy="11400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28" name="그룹 427">
              <a:extLst>
                <a:ext uri="{FF2B5EF4-FFF2-40B4-BE49-F238E27FC236}">
                  <a16:creationId xmlns:a16="http://schemas.microsoft.com/office/drawing/2014/main" id="{A531E1AB-FBC7-374D-6EDF-F6AFE1E541BA}"/>
                </a:ext>
              </a:extLst>
            </p:cNvPr>
            <p:cNvGrpSpPr/>
            <p:nvPr/>
          </p:nvGrpSpPr>
          <p:grpSpPr>
            <a:xfrm>
              <a:off x="1019866" y="2449153"/>
              <a:ext cx="467730" cy="467730"/>
              <a:chOff x="1019866" y="2449153"/>
              <a:chExt cx="467730" cy="467730"/>
            </a:xfrm>
          </p:grpSpPr>
          <p:sp>
            <p:nvSpPr>
              <p:cNvPr id="429" name="포인트가 6개인 별 862">
                <a:extLst>
                  <a:ext uri="{FF2B5EF4-FFF2-40B4-BE49-F238E27FC236}">
                    <a16:creationId xmlns:a16="http://schemas.microsoft.com/office/drawing/2014/main" id="{9A4DC266-ED1B-298A-0A45-7690CCD8F523}"/>
                  </a:ext>
                </a:extLst>
              </p:cNvPr>
              <p:cNvSpPr/>
              <p:nvPr/>
            </p:nvSpPr>
            <p:spPr>
              <a:xfrm>
                <a:off x="1019866" y="2449153"/>
                <a:ext cx="467730" cy="467730"/>
              </a:xfrm>
              <a:prstGeom prst="star6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0" name="타원 429">
                <a:extLst>
                  <a:ext uri="{FF2B5EF4-FFF2-40B4-BE49-F238E27FC236}">
                    <a16:creationId xmlns:a16="http://schemas.microsoft.com/office/drawing/2014/main" id="{59504236-3BE8-F024-4202-6D7BA16149D2}"/>
                  </a:ext>
                </a:extLst>
              </p:cNvPr>
              <p:cNvSpPr/>
              <p:nvPr/>
            </p:nvSpPr>
            <p:spPr>
              <a:xfrm>
                <a:off x="1131194" y="2560481"/>
                <a:ext cx="245075" cy="24507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38" name="그룹 437">
            <a:extLst>
              <a:ext uri="{FF2B5EF4-FFF2-40B4-BE49-F238E27FC236}">
                <a16:creationId xmlns:a16="http://schemas.microsoft.com/office/drawing/2014/main" id="{49A7DD21-1280-49DE-438E-29F33EC15646}"/>
              </a:ext>
            </a:extLst>
          </p:cNvPr>
          <p:cNvGrpSpPr/>
          <p:nvPr/>
        </p:nvGrpSpPr>
        <p:grpSpPr>
          <a:xfrm>
            <a:off x="7717827" y="3883049"/>
            <a:ext cx="266221" cy="266221"/>
            <a:chOff x="1146479" y="2577325"/>
            <a:chExt cx="516190" cy="516190"/>
          </a:xfrm>
        </p:grpSpPr>
        <p:sp>
          <p:nvSpPr>
            <p:cNvPr id="440" name="타원 439">
              <a:extLst>
                <a:ext uri="{FF2B5EF4-FFF2-40B4-BE49-F238E27FC236}">
                  <a16:creationId xmlns:a16="http://schemas.microsoft.com/office/drawing/2014/main" id="{1F33705F-3DEC-BCD4-C560-86DDB50A57A5}"/>
                </a:ext>
              </a:extLst>
            </p:cNvPr>
            <p:cNvSpPr/>
            <p:nvPr/>
          </p:nvSpPr>
          <p:spPr>
            <a:xfrm>
              <a:off x="1146479" y="2577325"/>
              <a:ext cx="516190" cy="516190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1" name="포인트가 6개인 별 873">
              <a:extLst>
                <a:ext uri="{FF2B5EF4-FFF2-40B4-BE49-F238E27FC236}">
                  <a16:creationId xmlns:a16="http://schemas.microsoft.com/office/drawing/2014/main" id="{3D6AFF72-10EF-BB67-DFC5-70B813F43E54}"/>
                </a:ext>
              </a:extLst>
            </p:cNvPr>
            <p:cNvSpPr/>
            <p:nvPr/>
          </p:nvSpPr>
          <p:spPr>
            <a:xfrm>
              <a:off x="1172266" y="2601553"/>
              <a:ext cx="467730" cy="467730"/>
            </a:xfrm>
            <a:prstGeom prst="star6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2" name="타원 441">
              <a:extLst>
                <a:ext uri="{FF2B5EF4-FFF2-40B4-BE49-F238E27FC236}">
                  <a16:creationId xmlns:a16="http://schemas.microsoft.com/office/drawing/2014/main" id="{06FD67A0-55FD-C40B-24A6-02DBFB8E69F2}"/>
                </a:ext>
              </a:extLst>
            </p:cNvPr>
            <p:cNvSpPr/>
            <p:nvPr/>
          </p:nvSpPr>
          <p:spPr>
            <a:xfrm>
              <a:off x="1283594" y="2712881"/>
              <a:ext cx="245075" cy="245075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3" name="이중 물결 13">
            <a:extLst>
              <a:ext uri="{FF2B5EF4-FFF2-40B4-BE49-F238E27FC236}">
                <a16:creationId xmlns:a16="http://schemas.microsoft.com/office/drawing/2014/main" id="{CCC6B5B2-9FF0-299A-2A40-37FE6EDE2A1B}"/>
              </a:ext>
            </a:extLst>
          </p:cNvPr>
          <p:cNvSpPr/>
          <p:nvPr/>
        </p:nvSpPr>
        <p:spPr>
          <a:xfrm>
            <a:off x="3429630" y="3211323"/>
            <a:ext cx="451433" cy="193702"/>
          </a:xfrm>
          <a:custGeom>
            <a:avLst/>
            <a:gdLst>
              <a:gd name="connsiteX0" fmla="*/ 0 w 686345"/>
              <a:gd name="connsiteY0" fmla="*/ 18493 h 295895"/>
              <a:gd name="connsiteX1" fmla="*/ 343173 w 686345"/>
              <a:gd name="connsiteY1" fmla="*/ 18493 h 295895"/>
              <a:gd name="connsiteX2" fmla="*/ 686345 w 686345"/>
              <a:gd name="connsiteY2" fmla="*/ 18493 h 295895"/>
              <a:gd name="connsiteX3" fmla="*/ 686345 w 686345"/>
              <a:gd name="connsiteY3" fmla="*/ 277402 h 295895"/>
              <a:gd name="connsiteX4" fmla="*/ 343173 w 686345"/>
              <a:gd name="connsiteY4" fmla="*/ 277402 h 295895"/>
              <a:gd name="connsiteX5" fmla="*/ 0 w 686345"/>
              <a:gd name="connsiteY5" fmla="*/ 277402 h 295895"/>
              <a:gd name="connsiteX6" fmla="*/ 0 w 686345"/>
              <a:gd name="connsiteY6" fmla="*/ 18493 h 295895"/>
              <a:gd name="connsiteX0" fmla="*/ 0 w 686345"/>
              <a:gd name="connsiteY0" fmla="*/ 17795 h 294498"/>
              <a:gd name="connsiteX1" fmla="*/ 343173 w 686345"/>
              <a:gd name="connsiteY1" fmla="*/ 17795 h 294498"/>
              <a:gd name="connsiteX2" fmla="*/ 686345 w 686345"/>
              <a:gd name="connsiteY2" fmla="*/ 17795 h 294498"/>
              <a:gd name="connsiteX3" fmla="*/ 567283 w 686345"/>
              <a:gd name="connsiteY3" fmla="*/ 214792 h 294498"/>
              <a:gd name="connsiteX4" fmla="*/ 343173 w 686345"/>
              <a:gd name="connsiteY4" fmla="*/ 276704 h 294498"/>
              <a:gd name="connsiteX5" fmla="*/ 0 w 686345"/>
              <a:gd name="connsiteY5" fmla="*/ 276704 h 294498"/>
              <a:gd name="connsiteX6" fmla="*/ 0 w 686345"/>
              <a:gd name="connsiteY6" fmla="*/ 17795 h 294498"/>
              <a:gd name="connsiteX0" fmla="*/ 0 w 686345"/>
              <a:gd name="connsiteY0" fmla="*/ 17795 h 294498"/>
              <a:gd name="connsiteX1" fmla="*/ 343173 w 686345"/>
              <a:gd name="connsiteY1" fmla="*/ 17795 h 294498"/>
              <a:gd name="connsiteX2" fmla="*/ 686345 w 686345"/>
              <a:gd name="connsiteY2" fmla="*/ 17795 h 294498"/>
              <a:gd name="connsiteX3" fmla="*/ 567283 w 686345"/>
              <a:gd name="connsiteY3" fmla="*/ 214792 h 294498"/>
              <a:gd name="connsiteX4" fmla="*/ 343173 w 686345"/>
              <a:gd name="connsiteY4" fmla="*/ 276704 h 294498"/>
              <a:gd name="connsiteX5" fmla="*/ 0 w 686345"/>
              <a:gd name="connsiteY5" fmla="*/ 276704 h 294498"/>
              <a:gd name="connsiteX6" fmla="*/ 0 w 686345"/>
              <a:gd name="connsiteY6" fmla="*/ 17795 h 29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345" h="294498">
                <a:moveTo>
                  <a:pt x="0" y="17795"/>
                </a:moveTo>
                <a:cubicBezTo>
                  <a:pt x="114391" y="-43849"/>
                  <a:pt x="228782" y="79440"/>
                  <a:pt x="343173" y="17795"/>
                </a:cubicBezTo>
                <a:cubicBezTo>
                  <a:pt x="457563" y="-43849"/>
                  <a:pt x="571954" y="79440"/>
                  <a:pt x="686345" y="17795"/>
                </a:cubicBezTo>
                <a:cubicBezTo>
                  <a:pt x="686345" y="104098"/>
                  <a:pt x="681674" y="153148"/>
                  <a:pt x="567283" y="214792"/>
                </a:cubicBezTo>
                <a:cubicBezTo>
                  <a:pt x="452892" y="276436"/>
                  <a:pt x="457563" y="215059"/>
                  <a:pt x="343173" y="276704"/>
                </a:cubicBezTo>
                <a:cubicBezTo>
                  <a:pt x="228782" y="338348"/>
                  <a:pt x="114391" y="215059"/>
                  <a:pt x="0" y="276704"/>
                </a:cubicBezTo>
                <a:lnTo>
                  <a:pt x="0" y="17795"/>
                </a:lnTo>
                <a:close/>
              </a:path>
            </a:pathLst>
          </a:custGeom>
          <a:solidFill>
            <a:srgbClr val="FFC6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00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26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1" dur="200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43" dur="2000" fill="hold"/>
                                        <p:tgtEl>
                                          <p:spTgt spid="9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5" dur="28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1400" fill="hold"/>
                                        <p:tgtEl>
                                          <p:spTgt spid="9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400" tmFilter="0, 0; .2, .5; .8, .5; 1, 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700" autoRev="1" fill="hold"/>
                                        <p:tgtEl>
                                          <p:spTgt spid="10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900" tmFilter="0, 0; .2, .5; .8, .5; 1, 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450" autoRev="1" fill="hold"/>
                                        <p:tgtEl>
                                          <p:spTgt spid="9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500" tmFilter="0, 0; .2, .5; .8, .5; 1, 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750" autoRev="1" fill="hold"/>
                                        <p:tgtEl>
                                          <p:spTgt spid="9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100" tmFilter="0, 0; .2, .5; .8, .5; 1, 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550" autoRev="1" fill="hold"/>
                                        <p:tgtEl>
                                          <p:spTgt spid="1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500" tmFilter="0, 0; .2, .5; .8, .5; 1, 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750" autoRev="1" fill="hold"/>
                                        <p:tgtEl>
                                          <p:spTgt spid="9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4" dur="80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6" dur="10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13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1" grpId="0"/>
      <p:bldP spid="44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CEBAC58-463D-3B6D-DF2D-E2F4C12A8DA4}"/>
              </a:ext>
            </a:extLst>
          </p:cNvPr>
          <p:cNvSpPr/>
          <p:nvPr/>
        </p:nvSpPr>
        <p:spPr>
          <a:xfrm>
            <a:off x="467544" y="-94828"/>
            <a:ext cx="8784976" cy="5638261"/>
          </a:xfrm>
          <a:prstGeom prst="roundRect">
            <a:avLst>
              <a:gd name="adj" fmla="val 0"/>
            </a:avLst>
          </a:prstGeom>
          <a:solidFill>
            <a:srgbClr val="FD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478"/>
          <a:stretch/>
        </p:blipFill>
        <p:spPr>
          <a:xfrm>
            <a:off x="2483768" y="3919209"/>
            <a:ext cx="6660232" cy="1818611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00206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5</a:t>
                </a:r>
                <a:endParaRPr lang="ko-KR" altLang="en-US" dirty="0">
                  <a:solidFill>
                    <a:srgbClr val="00206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6360504" y="-1534988"/>
            <a:ext cx="2227792" cy="712532"/>
            <a:chOff x="544008" y="2336024"/>
            <a:chExt cx="2926810" cy="93610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1543497" y="2336024"/>
              <a:ext cx="936104" cy="936104"/>
            </a:xfrm>
            <a:prstGeom prst="roundRect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모서리가 둥근 직사각형 108"/>
            <p:cNvSpPr/>
            <p:nvPr/>
          </p:nvSpPr>
          <p:spPr>
            <a:xfrm>
              <a:off x="2534714" y="2336024"/>
              <a:ext cx="936104" cy="936104"/>
            </a:xfrm>
            <a:prstGeom prst="round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모서리가 둥근 직사각형 110"/>
            <p:cNvSpPr/>
            <p:nvPr/>
          </p:nvSpPr>
          <p:spPr>
            <a:xfrm>
              <a:off x="544008" y="2336024"/>
              <a:ext cx="936104" cy="93610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2C08129-1F59-CE21-B57D-5789CC170C85}"/>
              </a:ext>
            </a:extLst>
          </p:cNvPr>
          <p:cNvSpPr txBox="1"/>
          <p:nvPr/>
        </p:nvSpPr>
        <p:spPr>
          <a:xfrm>
            <a:off x="899593" y="265212"/>
            <a:ext cx="16561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err="1">
                <a:solidFill>
                  <a:srgbClr val="00206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기술스택</a:t>
            </a:r>
            <a:endParaRPr lang="en-US" altLang="ko-KR" sz="1200" dirty="0">
              <a:solidFill>
                <a:srgbClr val="00206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7B87297-AE41-36C9-F1B2-530F4E6D9081}"/>
              </a:ext>
            </a:extLst>
          </p:cNvPr>
          <p:cNvGrpSpPr/>
          <p:nvPr/>
        </p:nvGrpSpPr>
        <p:grpSpPr>
          <a:xfrm>
            <a:off x="1756335" y="961329"/>
            <a:ext cx="1848552" cy="1054421"/>
            <a:chOff x="2183570" y="961329"/>
            <a:chExt cx="1848552" cy="1054421"/>
          </a:xfrm>
        </p:grpSpPr>
        <p:sp>
          <p:nvSpPr>
            <p:cNvPr id="471" name="TextBox 470"/>
            <p:cNvSpPr txBox="1"/>
            <p:nvPr/>
          </p:nvSpPr>
          <p:spPr>
            <a:xfrm>
              <a:off x="2183570" y="1307864"/>
              <a:ext cx="18485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 err="1">
                  <a:solidFill>
                    <a:srgbClr val="00206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유앤미</a:t>
              </a:r>
              <a:endParaRPr lang="en-US" altLang="ko-KR" sz="4000" dirty="0">
                <a:solidFill>
                  <a:srgbClr val="00206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70" name="TextBox 469"/>
            <p:cNvSpPr txBox="1"/>
            <p:nvPr/>
          </p:nvSpPr>
          <p:spPr>
            <a:xfrm>
              <a:off x="2339752" y="961329"/>
              <a:ext cx="158179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dirty="0">
                  <a:ln w="12700">
                    <a:solidFill>
                      <a:srgbClr val="FF5050"/>
                    </a:solidFill>
                  </a:ln>
                  <a:solidFill>
                    <a:schemeClr val="bg1"/>
                  </a:solidFill>
                  <a:latin typeface="Nikkyou Sans" panose="02000503000000000000" pitchFamily="2" charset="-128"/>
                  <a:ea typeface="Nikkyou Sans" panose="02000503000000000000" pitchFamily="2" charset="-128"/>
                </a:rPr>
                <a:t>U and ME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A700B74-7E43-F3C2-6B86-A3A0E5E84800}"/>
              </a:ext>
            </a:extLst>
          </p:cNvPr>
          <p:cNvSpPr txBox="1"/>
          <p:nvPr/>
        </p:nvSpPr>
        <p:spPr>
          <a:xfrm>
            <a:off x="3576716" y="1161453"/>
            <a:ext cx="4474336" cy="78483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00206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Open Sans Extrabold" panose="020B0906030804020204" pitchFamily="34" charset="0"/>
              </a:rPr>
              <a:t>‘</a:t>
            </a:r>
            <a:r>
              <a:rPr lang="ko-KR" altLang="en-US" sz="1500" b="1" dirty="0">
                <a:solidFill>
                  <a:srgbClr val="00206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Open Sans Extrabold" panose="020B0906030804020204" pitchFamily="34" charset="0"/>
              </a:rPr>
              <a:t>유니티와 나</a:t>
            </a:r>
            <a:r>
              <a:rPr lang="en-US" altLang="ko-KR" sz="1500" b="1" dirty="0">
                <a:solidFill>
                  <a:srgbClr val="00206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Open Sans Extrabold" panose="020B0906030804020204" pitchFamily="34" charset="0"/>
              </a:rPr>
              <a:t>’ </a:t>
            </a:r>
            <a:r>
              <a:rPr lang="ko-KR" altLang="en-US" sz="1500" b="1" dirty="0">
                <a:solidFill>
                  <a:srgbClr val="00206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Open Sans Extrabold" panose="020B0906030804020204" pitchFamily="34" charset="0"/>
              </a:rPr>
              <a:t>라는 뜻</a:t>
            </a:r>
            <a:r>
              <a:rPr lang="en-US" altLang="ko-KR" sz="1500" b="1" dirty="0">
                <a:solidFill>
                  <a:srgbClr val="00206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Open Sans Extrabold" panose="020B0906030804020204" pitchFamily="34" charset="0"/>
              </a:rPr>
              <a:t>.</a:t>
            </a:r>
          </a:p>
          <a:p>
            <a:r>
              <a:rPr lang="ko-KR" altLang="en-US" sz="1500" b="1" dirty="0">
                <a:solidFill>
                  <a:srgbClr val="00206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Open Sans Extrabold" panose="020B0906030804020204" pitchFamily="34" charset="0"/>
              </a:rPr>
              <a:t>팀원 모두 처음 유니티를 활용해 프로젝트를 하기 때문에 </a:t>
            </a:r>
            <a:endParaRPr lang="en-US" altLang="ko-KR" sz="1500" b="1" dirty="0">
              <a:solidFill>
                <a:srgbClr val="00206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Open Sans Extrabold" panose="020B0906030804020204" pitchFamily="34" charset="0"/>
            </a:endParaRPr>
          </a:p>
          <a:p>
            <a:r>
              <a:rPr lang="ko-KR" altLang="en-US" sz="1500" b="1" dirty="0">
                <a:solidFill>
                  <a:srgbClr val="00206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Open Sans Extrabold" panose="020B0906030804020204" pitchFamily="34" charset="0"/>
              </a:rPr>
              <a:t>다 함께 열심히 유니티를 공부하겠다는 의지를 담고 있다</a:t>
            </a:r>
            <a:r>
              <a:rPr lang="en-US" altLang="ko-KR" sz="1500" b="1" dirty="0">
                <a:solidFill>
                  <a:srgbClr val="00206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Open Sans Extrabold" panose="020B0906030804020204" pitchFamily="34" charset="0"/>
              </a:rPr>
              <a:t>.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D86F117-38AE-49AB-DD1B-D65D79E694A6}"/>
              </a:ext>
            </a:extLst>
          </p:cNvPr>
          <p:cNvGrpSpPr/>
          <p:nvPr/>
        </p:nvGrpSpPr>
        <p:grpSpPr>
          <a:xfrm>
            <a:off x="996942" y="2282042"/>
            <a:ext cx="7842292" cy="2346902"/>
            <a:chOff x="996942" y="2239770"/>
            <a:chExt cx="7842292" cy="2346902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29DC26F-DC01-CDF5-0873-5B75CDC78E25}"/>
                </a:ext>
              </a:extLst>
            </p:cNvPr>
            <p:cNvGrpSpPr/>
            <p:nvPr/>
          </p:nvGrpSpPr>
          <p:grpSpPr>
            <a:xfrm>
              <a:off x="1078813" y="2239770"/>
              <a:ext cx="7634373" cy="1602533"/>
              <a:chOff x="998407" y="2220343"/>
              <a:chExt cx="7634373" cy="1602533"/>
            </a:xfrm>
          </p:grpSpPr>
          <p:grpSp>
            <p:nvGrpSpPr>
              <p:cNvPr id="33" name="그룹 1005">
                <a:extLst>
                  <a:ext uri="{FF2B5EF4-FFF2-40B4-BE49-F238E27FC236}">
                    <a16:creationId xmlns:a16="http://schemas.microsoft.com/office/drawing/2014/main" id="{B73C405B-269E-67EE-5A0D-B567E15F466D}"/>
                  </a:ext>
                </a:extLst>
              </p:cNvPr>
              <p:cNvGrpSpPr/>
              <p:nvPr/>
            </p:nvGrpSpPr>
            <p:grpSpPr>
              <a:xfrm>
                <a:off x="998407" y="2220343"/>
                <a:ext cx="7629897" cy="1150745"/>
                <a:chOff x="1535878" y="4710960"/>
                <a:chExt cx="15837962" cy="2388690"/>
              </a:xfrm>
            </p:grpSpPr>
            <p:grpSp>
              <p:nvGrpSpPr>
                <p:cNvPr id="34" name="그룹 1006">
                  <a:extLst>
                    <a:ext uri="{FF2B5EF4-FFF2-40B4-BE49-F238E27FC236}">
                      <a16:creationId xmlns:a16="http://schemas.microsoft.com/office/drawing/2014/main" id="{4F61EE45-9331-4BF4-7B67-14FB37CA178F}"/>
                    </a:ext>
                  </a:extLst>
                </p:cNvPr>
                <p:cNvGrpSpPr/>
                <p:nvPr/>
              </p:nvGrpSpPr>
              <p:grpSpPr>
                <a:xfrm>
                  <a:off x="1535878" y="4710960"/>
                  <a:ext cx="2388690" cy="2388690"/>
                  <a:chOff x="1535878" y="4710960"/>
                  <a:chExt cx="2388690" cy="2388690"/>
                </a:xfrm>
              </p:grpSpPr>
              <p:pic>
                <p:nvPicPr>
                  <p:cNvPr id="45" name="Object 19">
                    <a:extLst>
                      <a:ext uri="{FF2B5EF4-FFF2-40B4-BE49-F238E27FC236}">
                        <a16:creationId xmlns:a16="http://schemas.microsoft.com/office/drawing/2014/main" id="{C8C8B8F5-D3E9-5E18-39B1-C0E0774046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1535878" y="4710960"/>
                    <a:ext cx="2388690" cy="238869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5" name="그룹 1007">
                  <a:extLst>
                    <a:ext uri="{FF2B5EF4-FFF2-40B4-BE49-F238E27FC236}">
                      <a16:creationId xmlns:a16="http://schemas.microsoft.com/office/drawing/2014/main" id="{53EDEE82-F054-13D7-F9E5-0E7DBDA3C911}"/>
                    </a:ext>
                  </a:extLst>
                </p:cNvPr>
                <p:cNvGrpSpPr/>
                <p:nvPr/>
              </p:nvGrpSpPr>
              <p:grpSpPr>
                <a:xfrm>
                  <a:off x="4152370" y="4710960"/>
                  <a:ext cx="2388690" cy="2388690"/>
                  <a:chOff x="4152370" y="4710960"/>
                  <a:chExt cx="2388690" cy="2388690"/>
                </a:xfrm>
              </p:grpSpPr>
              <p:pic>
                <p:nvPicPr>
                  <p:cNvPr id="44" name="Object 22">
                    <a:extLst>
                      <a:ext uri="{FF2B5EF4-FFF2-40B4-BE49-F238E27FC236}">
                        <a16:creationId xmlns:a16="http://schemas.microsoft.com/office/drawing/2014/main" id="{1F657AE7-9CCC-1CEC-1B60-AF48957905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>
                    <a:off x="4152370" y="4710960"/>
                    <a:ext cx="2388690" cy="238869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6" name="그룹 1008">
                  <a:extLst>
                    <a:ext uri="{FF2B5EF4-FFF2-40B4-BE49-F238E27FC236}">
                      <a16:creationId xmlns:a16="http://schemas.microsoft.com/office/drawing/2014/main" id="{60B51DE2-D778-0FFD-A2ED-6F4321B0E2AC}"/>
                    </a:ext>
                  </a:extLst>
                </p:cNvPr>
                <p:cNvGrpSpPr/>
                <p:nvPr/>
              </p:nvGrpSpPr>
              <p:grpSpPr>
                <a:xfrm>
                  <a:off x="6903245" y="4710960"/>
                  <a:ext cx="2388690" cy="2388690"/>
                  <a:chOff x="6903245" y="4710960"/>
                  <a:chExt cx="2388690" cy="2388690"/>
                </a:xfrm>
              </p:grpSpPr>
              <p:pic>
                <p:nvPicPr>
                  <p:cNvPr id="43" name="Object 25">
                    <a:extLst>
                      <a:ext uri="{FF2B5EF4-FFF2-40B4-BE49-F238E27FC236}">
                        <a16:creationId xmlns:a16="http://schemas.microsoft.com/office/drawing/2014/main" id="{AA3AA136-FE6B-998C-CFE5-282AC5214B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print"/>
                  <a:stretch>
                    <a:fillRect/>
                  </a:stretch>
                </p:blipFill>
                <p:spPr>
                  <a:xfrm>
                    <a:off x="6903245" y="4710960"/>
                    <a:ext cx="2388690" cy="238869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7" name="그룹 1009">
                  <a:extLst>
                    <a:ext uri="{FF2B5EF4-FFF2-40B4-BE49-F238E27FC236}">
                      <a16:creationId xmlns:a16="http://schemas.microsoft.com/office/drawing/2014/main" id="{84351D36-5696-7669-EDB4-E9A781BE1029}"/>
                    </a:ext>
                  </a:extLst>
                </p:cNvPr>
                <p:cNvGrpSpPr/>
                <p:nvPr/>
              </p:nvGrpSpPr>
              <p:grpSpPr>
                <a:xfrm>
                  <a:off x="9617782" y="4710960"/>
                  <a:ext cx="2388690" cy="2388690"/>
                  <a:chOff x="9617782" y="4710960"/>
                  <a:chExt cx="2388690" cy="2388690"/>
                </a:xfrm>
              </p:grpSpPr>
              <p:pic>
                <p:nvPicPr>
                  <p:cNvPr id="42" name="Object 28">
                    <a:extLst>
                      <a:ext uri="{FF2B5EF4-FFF2-40B4-BE49-F238E27FC236}">
                        <a16:creationId xmlns:a16="http://schemas.microsoft.com/office/drawing/2014/main" id="{5C789BDD-9ACC-B515-D1C9-63C3DF42203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/>
                  <a:stretch>
                    <a:fillRect/>
                  </a:stretch>
                </p:blipFill>
                <p:spPr>
                  <a:xfrm>
                    <a:off x="9617782" y="4710960"/>
                    <a:ext cx="2388690" cy="238869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" name="그룹 1010">
                  <a:extLst>
                    <a:ext uri="{FF2B5EF4-FFF2-40B4-BE49-F238E27FC236}">
                      <a16:creationId xmlns:a16="http://schemas.microsoft.com/office/drawing/2014/main" id="{E1E9BD61-9256-09A1-F676-50249841F7DC}"/>
                    </a:ext>
                  </a:extLst>
                </p:cNvPr>
                <p:cNvGrpSpPr/>
                <p:nvPr/>
              </p:nvGrpSpPr>
              <p:grpSpPr>
                <a:xfrm>
                  <a:off x="12234274" y="4710960"/>
                  <a:ext cx="2388690" cy="2388690"/>
                  <a:chOff x="12234274" y="4710960"/>
                  <a:chExt cx="2388690" cy="2388690"/>
                </a:xfrm>
              </p:grpSpPr>
              <p:pic>
                <p:nvPicPr>
                  <p:cNvPr id="41" name="Object 31">
                    <a:extLst>
                      <a:ext uri="{FF2B5EF4-FFF2-40B4-BE49-F238E27FC236}">
                        <a16:creationId xmlns:a16="http://schemas.microsoft.com/office/drawing/2014/main" id="{3EE6C963-2E32-EBEF-5232-5F27EA388C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12234274" y="4710960"/>
                    <a:ext cx="2388690" cy="238869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9" name="그룹 1011">
                  <a:extLst>
                    <a:ext uri="{FF2B5EF4-FFF2-40B4-BE49-F238E27FC236}">
                      <a16:creationId xmlns:a16="http://schemas.microsoft.com/office/drawing/2014/main" id="{8D739614-1063-9790-D663-0CCCDF11F4E2}"/>
                    </a:ext>
                  </a:extLst>
                </p:cNvPr>
                <p:cNvGrpSpPr/>
                <p:nvPr/>
              </p:nvGrpSpPr>
              <p:grpSpPr>
                <a:xfrm>
                  <a:off x="14985150" y="4710960"/>
                  <a:ext cx="2388690" cy="2388690"/>
                  <a:chOff x="14985150" y="4710960"/>
                  <a:chExt cx="2388690" cy="2388690"/>
                </a:xfrm>
              </p:grpSpPr>
              <p:pic>
                <p:nvPicPr>
                  <p:cNvPr id="40" name="Object 34">
                    <a:extLst>
                      <a:ext uri="{FF2B5EF4-FFF2-40B4-BE49-F238E27FC236}">
                        <a16:creationId xmlns:a16="http://schemas.microsoft.com/office/drawing/2014/main" id="{8AC89BAA-7FEA-686C-43C3-D39BC8D72A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14985150" y="4710960"/>
                    <a:ext cx="2388690" cy="238869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8A0A46-9301-9FE0-DBCF-473DECE9EF93}"/>
                  </a:ext>
                </a:extLst>
              </p:cNvPr>
              <p:cNvSpPr txBox="1"/>
              <p:nvPr/>
            </p:nvSpPr>
            <p:spPr>
              <a:xfrm>
                <a:off x="1063574" y="3468933"/>
                <a:ext cx="1020409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700" dirty="0" err="1">
                    <a:solidFill>
                      <a:srgbClr val="002060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임현모</a:t>
                </a:r>
                <a:endParaRPr lang="en-US" altLang="ko-KR" sz="1700" dirty="0">
                  <a:solidFill>
                    <a:srgbClr val="00206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EF1EFFB-FDFB-0EF5-F61F-69FBC580E675}"/>
                  </a:ext>
                </a:extLst>
              </p:cNvPr>
              <p:cNvSpPr txBox="1"/>
              <p:nvPr/>
            </p:nvSpPr>
            <p:spPr>
              <a:xfrm>
                <a:off x="2324062" y="3462680"/>
                <a:ext cx="1020409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700" dirty="0" err="1">
                    <a:solidFill>
                      <a:srgbClr val="002060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김다예</a:t>
                </a:r>
                <a:endParaRPr lang="en-US" altLang="ko-KR" sz="1700" dirty="0">
                  <a:solidFill>
                    <a:srgbClr val="00206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3365D17-FDE1-61E4-E859-AB07BAAAC868}"/>
                  </a:ext>
                </a:extLst>
              </p:cNvPr>
              <p:cNvSpPr txBox="1"/>
              <p:nvPr/>
            </p:nvSpPr>
            <p:spPr>
              <a:xfrm>
                <a:off x="3644939" y="3468933"/>
                <a:ext cx="1020409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700" dirty="0">
                    <a:solidFill>
                      <a:srgbClr val="002060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김성우</a:t>
                </a:r>
                <a:endParaRPr lang="en-US" altLang="ko-KR" sz="1700" dirty="0">
                  <a:solidFill>
                    <a:srgbClr val="00206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873255B-2BE6-8D9A-CD49-4C4B470C4475}"/>
                  </a:ext>
                </a:extLst>
              </p:cNvPr>
              <p:cNvSpPr txBox="1"/>
              <p:nvPr/>
            </p:nvSpPr>
            <p:spPr>
              <a:xfrm>
                <a:off x="4965816" y="3462680"/>
                <a:ext cx="1020409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700" dirty="0">
                    <a:solidFill>
                      <a:srgbClr val="002060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이상현</a:t>
                </a:r>
                <a:endParaRPr lang="en-US" altLang="ko-KR" sz="1700" dirty="0">
                  <a:solidFill>
                    <a:srgbClr val="00206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0347A51-9D56-4A35-90A0-47A0DB9A6734}"/>
                  </a:ext>
                </a:extLst>
              </p:cNvPr>
              <p:cNvSpPr txBox="1"/>
              <p:nvPr/>
            </p:nvSpPr>
            <p:spPr>
              <a:xfrm>
                <a:off x="6291494" y="3468933"/>
                <a:ext cx="1020409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700" dirty="0">
                    <a:solidFill>
                      <a:srgbClr val="002060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이명성</a:t>
                </a:r>
                <a:endParaRPr lang="en-US" altLang="ko-KR" sz="1700" dirty="0">
                  <a:solidFill>
                    <a:srgbClr val="00206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D601AF1-D206-6017-E47D-290E294EDBC9}"/>
                  </a:ext>
                </a:extLst>
              </p:cNvPr>
              <p:cNvSpPr txBox="1"/>
              <p:nvPr/>
            </p:nvSpPr>
            <p:spPr>
              <a:xfrm>
                <a:off x="7612371" y="3462680"/>
                <a:ext cx="1020409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700" dirty="0">
                    <a:solidFill>
                      <a:srgbClr val="002060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최대호</a:t>
                </a:r>
                <a:endParaRPr lang="en-US" altLang="ko-KR" sz="1700" dirty="0">
                  <a:solidFill>
                    <a:srgbClr val="00206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42A0CCF-17B0-BFDC-254E-BB3FAD92B687}"/>
                </a:ext>
              </a:extLst>
            </p:cNvPr>
            <p:cNvSpPr txBox="1"/>
            <p:nvPr/>
          </p:nvSpPr>
          <p:spPr>
            <a:xfrm>
              <a:off x="996942" y="3801842"/>
              <a:ext cx="1308732" cy="78483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>
                  <a:solidFill>
                    <a:srgbClr val="00206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  <a:cs typeface="Open Sans Extrabold" panose="020B0906030804020204" pitchFamily="34" charset="0"/>
                </a:rPr>
                <a:t>팀장</a:t>
              </a:r>
              <a:endParaRPr lang="en-US" altLang="ko-KR" sz="1500" b="1" dirty="0">
                <a:solidFill>
                  <a:srgbClr val="00206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Open Sans Extrabold" panose="020B0906030804020204" pitchFamily="34" charset="0"/>
              </a:endParaRPr>
            </a:p>
            <a:p>
              <a:pPr algn="ctr"/>
              <a:r>
                <a:rPr lang="ko-KR" altLang="en-US" sz="1500" b="1" dirty="0" err="1">
                  <a:solidFill>
                    <a:srgbClr val="00206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  <a:cs typeface="Open Sans Extrabold" panose="020B0906030804020204" pitchFamily="34" charset="0"/>
                </a:rPr>
                <a:t>프론트엔드</a:t>
              </a:r>
              <a:endParaRPr lang="en-US" altLang="ko-KR" sz="1500" b="1" dirty="0">
                <a:solidFill>
                  <a:srgbClr val="00206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Open Sans Extrabold" panose="020B0906030804020204" pitchFamily="34" charset="0"/>
              </a:endParaRPr>
            </a:p>
            <a:p>
              <a:pPr algn="ctr"/>
              <a:r>
                <a:rPr lang="en-US" altLang="ko-KR" sz="1500" b="1" dirty="0">
                  <a:solidFill>
                    <a:srgbClr val="00206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  <a:cs typeface="Open Sans Extrabold" panose="020B0906030804020204" pitchFamily="34" charset="0"/>
                </a:rPr>
                <a:t>(</a:t>
              </a:r>
              <a:r>
                <a:rPr lang="ko-KR" altLang="en-US" sz="1500" b="1" dirty="0">
                  <a:solidFill>
                    <a:srgbClr val="00206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  <a:cs typeface="Open Sans Extrabold" panose="020B0906030804020204" pitchFamily="34" charset="0"/>
                </a:rPr>
                <a:t>유니티</a:t>
              </a:r>
              <a:r>
                <a:rPr lang="en-US" altLang="ko-KR" sz="1500" b="1" dirty="0">
                  <a:solidFill>
                    <a:srgbClr val="00206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  <a:cs typeface="Open Sans Extrabold" panose="020B0906030804020204" pitchFamily="34" charset="0"/>
                </a:rPr>
                <a:t>, </a:t>
              </a:r>
              <a:r>
                <a:rPr lang="ko-KR" altLang="en-US" sz="1500" b="1" dirty="0" err="1">
                  <a:solidFill>
                    <a:srgbClr val="00206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  <a:cs typeface="Open Sans Extrabold" panose="020B0906030804020204" pitchFamily="34" charset="0"/>
                </a:rPr>
                <a:t>리액트</a:t>
              </a:r>
              <a:r>
                <a:rPr lang="en-US" altLang="ko-KR" sz="1500" b="1" dirty="0">
                  <a:solidFill>
                    <a:srgbClr val="00206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  <a:cs typeface="Open Sans Extrabold" panose="020B0906030804020204" pitchFamily="34" charset="0"/>
                </a:rPr>
                <a:t>)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17D6347-6E41-EE84-303D-73FCC172CB90}"/>
                </a:ext>
              </a:extLst>
            </p:cNvPr>
            <p:cNvSpPr txBox="1"/>
            <p:nvPr/>
          </p:nvSpPr>
          <p:spPr>
            <a:xfrm>
              <a:off x="2323096" y="3801842"/>
              <a:ext cx="1308732" cy="55399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 err="1">
                  <a:solidFill>
                    <a:srgbClr val="00206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  <a:cs typeface="Open Sans Extrabold" panose="020B0906030804020204" pitchFamily="34" charset="0"/>
                </a:rPr>
                <a:t>프론트엔드</a:t>
              </a:r>
              <a:endParaRPr lang="en-US" altLang="ko-KR" sz="1500" b="1" dirty="0">
                <a:solidFill>
                  <a:srgbClr val="00206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Open Sans Extrabold" panose="020B0906030804020204" pitchFamily="34" charset="0"/>
              </a:endParaRPr>
            </a:p>
            <a:p>
              <a:pPr algn="ctr"/>
              <a:r>
                <a:rPr lang="en-US" altLang="ko-KR" sz="1500" b="1" dirty="0">
                  <a:solidFill>
                    <a:srgbClr val="00206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  <a:cs typeface="Open Sans Extrabold" panose="020B0906030804020204" pitchFamily="34" charset="0"/>
                </a:rPr>
                <a:t>(</a:t>
              </a:r>
              <a:r>
                <a:rPr lang="ko-KR" altLang="en-US" sz="1500" b="1" dirty="0">
                  <a:solidFill>
                    <a:srgbClr val="00206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  <a:cs typeface="Open Sans Extrabold" panose="020B0906030804020204" pitchFamily="34" charset="0"/>
                </a:rPr>
                <a:t>유니티</a:t>
              </a:r>
              <a:r>
                <a:rPr lang="en-US" altLang="ko-KR" sz="1500" b="1">
                  <a:solidFill>
                    <a:srgbClr val="00206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  <a:cs typeface="Open Sans Extrabold" panose="020B0906030804020204" pitchFamily="34" charset="0"/>
                </a:rPr>
                <a:t>)</a:t>
              </a:r>
              <a:endParaRPr lang="en-US" altLang="ko-KR" sz="1500" b="1" dirty="0">
                <a:solidFill>
                  <a:srgbClr val="00206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Open Sans Extrabold" panose="020B0906030804020204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FA9D64F-0A14-6782-182A-3F7B87B6E415}"/>
                </a:ext>
              </a:extLst>
            </p:cNvPr>
            <p:cNvSpPr txBox="1"/>
            <p:nvPr/>
          </p:nvSpPr>
          <p:spPr>
            <a:xfrm>
              <a:off x="3598314" y="3791834"/>
              <a:ext cx="1308732" cy="55399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 err="1">
                  <a:solidFill>
                    <a:srgbClr val="00206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  <a:cs typeface="Open Sans Extrabold" panose="020B0906030804020204" pitchFamily="34" charset="0"/>
                </a:rPr>
                <a:t>백엔드</a:t>
              </a:r>
              <a:endParaRPr lang="en-US" altLang="ko-KR" sz="1500" b="1" dirty="0">
                <a:solidFill>
                  <a:srgbClr val="00206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Open Sans Extrabold" panose="020B0906030804020204" pitchFamily="34" charset="0"/>
              </a:endParaRPr>
            </a:p>
            <a:p>
              <a:pPr algn="ctr"/>
              <a:r>
                <a:rPr lang="en-US" altLang="ko-KR" sz="1500" b="1" dirty="0">
                  <a:solidFill>
                    <a:srgbClr val="00206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  <a:cs typeface="Open Sans Extrabold" panose="020B0906030804020204" pitchFamily="34" charset="0"/>
                </a:rPr>
                <a:t>(</a:t>
              </a:r>
              <a:r>
                <a:rPr lang="ko-KR" altLang="en-US" sz="1500" b="1" dirty="0">
                  <a:solidFill>
                    <a:srgbClr val="00206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  <a:cs typeface="Open Sans Extrabold" panose="020B0906030804020204" pitchFamily="34" charset="0"/>
                </a:rPr>
                <a:t>포톤</a:t>
              </a:r>
              <a:r>
                <a:rPr lang="en-US" altLang="ko-KR" sz="1500" b="1" dirty="0">
                  <a:solidFill>
                    <a:srgbClr val="00206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  <a:cs typeface="Open Sans Extrabold" panose="020B0906030804020204" pitchFamily="34" charset="0"/>
                </a:rPr>
                <a:t>)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8A6764C-739E-5CD0-EDCD-D950496EC9EC}"/>
                </a:ext>
              </a:extLst>
            </p:cNvPr>
            <p:cNvSpPr txBox="1"/>
            <p:nvPr/>
          </p:nvSpPr>
          <p:spPr>
            <a:xfrm>
              <a:off x="4899773" y="3778848"/>
              <a:ext cx="1308732" cy="55399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 err="1">
                  <a:solidFill>
                    <a:srgbClr val="00206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  <a:cs typeface="Open Sans Extrabold" panose="020B0906030804020204" pitchFamily="34" charset="0"/>
                </a:rPr>
                <a:t>프론트엔드</a:t>
              </a:r>
              <a:endParaRPr lang="en-US" altLang="ko-KR" sz="1500" b="1" dirty="0">
                <a:solidFill>
                  <a:srgbClr val="00206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Open Sans Extrabold" panose="020B0906030804020204" pitchFamily="34" charset="0"/>
              </a:endParaRPr>
            </a:p>
            <a:p>
              <a:pPr algn="ctr"/>
              <a:r>
                <a:rPr lang="en-US" altLang="ko-KR" sz="1500" b="1" dirty="0">
                  <a:solidFill>
                    <a:srgbClr val="00206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  <a:cs typeface="Open Sans Extrabold" panose="020B0906030804020204" pitchFamily="34" charset="0"/>
                </a:rPr>
                <a:t>(</a:t>
              </a:r>
              <a:r>
                <a:rPr lang="ko-KR" altLang="en-US" sz="1500" b="1" dirty="0">
                  <a:solidFill>
                    <a:srgbClr val="00206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  <a:cs typeface="Open Sans Extrabold" panose="020B0906030804020204" pitchFamily="34" charset="0"/>
                </a:rPr>
                <a:t>유니티</a:t>
              </a:r>
              <a:r>
                <a:rPr lang="en-US" altLang="ko-KR" sz="1500" b="1" dirty="0">
                  <a:solidFill>
                    <a:srgbClr val="00206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  <a:cs typeface="Open Sans Extrabold" panose="020B0906030804020204" pitchFamily="34" charset="0"/>
                </a:rPr>
                <a:t>, </a:t>
              </a:r>
              <a:r>
                <a:rPr lang="ko-KR" altLang="en-US" sz="1500" b="1" dirty="0" err="1">
                  <a:solidFill>
                    <a:srgbClr val="00206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  <a:cs typeface="Open Sans Extrabold" panose="020B0906030804020204" pitchFamily="34" charset="0"/>
                </a:rPr>
                <a:t>리액트</a:t>
              </a:r>
              <a:r>
                <a:rPr lang="en-US" altLang="ko-KR" sz="1500" b="1" dirty="0">
                  <a:solidFill>
                    <a:srgbClr val="00206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  <a:cs typeface="Open Sans Extrabold" panose="020B0906030804020204" pitchFamily="34" charset="0"/>
                </a:rPr>
                <a:t>)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9B1352E-6CDA-92BB-9E72-B7F9A5338C72}"/>
                </a:ext>
              </a:extLst>
            </p:cNvPr>
            <p:cNvSpPr txBox="1"/>
            <p:nvPr/>
          </p:nvSpPr>
          <p:spPr>
            <a:xfrm>
              <a:off x="6227952" y="3778848"/>
              <a:ext cx="1308732" cy="55399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 err="1">
                  <a:solidFill>
                    <a:srgbClr val="00206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  <a:cs typeface="Open Sans Extrabold" panose="020B0906030804020204" pitchFamily="34" charset="0"/>
                </a:rPr>
                <a:t>프론트엔드</a:t>
              </a:r>
              <a:endParaRPr lang="en-US" altLang="ko-KR" sz="1500" b="1" dirty="0">
                <a:solidFill>
                  <a:srgbClr val="00206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Open Sans Extrabold" panose="020B0906030804020204" pitchFamily="34" charset="0"/>
              </a:endParaRPr>
            </a:p>
            <a:p>
              <a:pPr algn="ctr"/>
              <a:r>
                <a:rPr lang="en-US" altLang="ko-KR" sz="1500" b="1" dirty="0">
                  <a:solidFill>
                    <a:srgbClr val="00206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  <a:cs typeface="Open Sans Extrabold" panose="020B0906030804020204" pitchFamily="34" charset="0"/>
                </a:rPr>
                <a:t>(</a:t>
              </a:r>
              <a:r>
                <a:rPr lang="ko-KR" altLang="en-US" sz="1500" b="1" dirty="0">
                  <a:solidFill>
                    <a:srgbClr val="00206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  <a:cs typeface="Open Sans Extrabold" panose="020B0906030804020204" pitchFamily="34" charset="0"/>
                </a:rPr>
                <a:t>유니티</a:t>
              </a:r>
              <a:r>
                <a:rPr lang="en-US" altLang="ko-KR" sz="1500" b="1" dirty="0">
                  <a:solidFill>
                    <a:srgbClr val="00206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  <a:cs typeface="Open Sans Extrabold" panose="020B0906030804020204" pitchFamily="34" charset="0"/>
                </a:rPr>
                <a:t>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75F9F5A-45BF-F872-7412-B520C8D9399F}"/>
                </a:ext>
              </a:extLst>
            </p:cNvPr>
            <p:cNvSpPr txBox="1"/>
            <p:nvPr/>
          </p:nvSpPr>
          <p:spPr>
            <a:xfrm>
              <a:off x="7530502" y="3778848"/>
              <a:ext cx="1308732" cy="55399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 err="1">
                  <a:solidFill>
                    <a:srgbClr val="00206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  <a:cs typeface="Open Sans Extrabold" panose="020B0906030804020204" pitchFamily="34" charset="0"/>
                </a:rPr>
                <a:t>프론트엔드</a:t>
              </a:r>
              <a:endParaRPr lang="en-US" altLang="ko-KR" sz="1500" b="1" dirty="0">
                <a:solidFill>
                  <a:srgbClr val="00206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Open Sans Extrabold" panose="020B0906030804020204" pitchFamily="34" charset="0"/>
              </a:endParaRPr>
            </a:p>
            <a:p>
              <a:pPr algn="ctr"/>
              <a:r>
                <a:rPr lang="en-US" altLang="ko-KR" sz="1500" b="1" dirty="0">
                  <a:solidFill>
                    <a:srgbClr val="00206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  <a:cs typeface="Open Sans Extrabold" panose="020B0906030804020204" pitchFamily="34" charset="0"/>
                </a:rPr>
                <a:t>(</a:t>
              </a:r>
              <a:r>
                <a:rPr lang="ko-KR" altLang="en-US" sz="1500" b="1" dirty="0">
                  <a:solidFill>
                    <a:srgbClr val="00206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  <a:cs typeface="Open Sans Extrabold" panose="020B0906030804020204" pitchFamily="34" charset="0"/>
                </a:rPr>
                <a:t>유니티</a:t>
              </a:r>
              <a:r>
                <a:rPr lang="en-US" altLang="ko-KR" sz="1500" b="1" dirty="0">
                  <a:solidFill>
                    <a:srgbClr val="00206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  <a:cs typeface="Open Sans Extrabold" panose="020B0906030804020204" pitchFamily="34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754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" name="그룹 477"/>
          <p:cNvGrpSpPr/>
          <p:nvPr/>
        </p:nvGrpSpPr>
        <p:grpSpPr>
          <a:xfrm>
            <a:off x="-3953565" y="-5539039"/>
            <a:ext cx="17217782" cy="16323114"/>
            <a:chOff x="-2630851" y="-2868650"/>
            <a:chExt cx="13933700" cy="13209679"/>
          </a:xfrm>
          <a:solidFill>
            <a:srgbClr val="FFC6B1"/>
          </a:solidFill>
        </p:grpSpPr>
        <p:sp>
          <p:nvSpPr>
            <p:cNvPr id="479" name="순서도: 병합 478"/>
            <p:cNvSpPr/>
            <p:nvPr/>
          </p:nvSpPr>
          <p:spPr>
            <a:xfrm rot="5400000">
              <a:off x="7149953" y="233564"/>
              <a:ext cx="1296144" cy="7009648"/>
            </a:xfrm>
            <a:prstGeom prst="flowChartMerg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0" name="그룹 479"/>
            <p:cNvGrpSpPr/>
            <p:nvPr/>
          </p:nvGrpSpPr>
          <p:grpSpPr>
            <a:xfrm>
              <a:off x="-2594695" y="-2868650"/>
              <a:ext cx="13771935" cy="7051481"/>
              <a:chOff x="-2594695" y="-2868650"/>
              <a:chExt cx="13771935" cy="7051481"/>
            </a:xfrm>
            <a:grpFill/>
          </p:grpSpPr>
          <p:sp>
            <p:nvSpPr>
              <p:cNvPr id="506" name="순서도: 병합 505"/>
              <p:cNvSpPr/>
              <p:nvPr/>
            </p:nvSpPr>
            <p:spPr>
              <a:xfrm>
                <a:off x="3645129" y="-1764506"/>
                <a:ext cx="1296144" cy="5483844"/>
              </a:xfrm>
              <a:prstGeom prst="flowChartMerg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0" name="순서도: 병합 509"/>
              <p:cNvSpPr/>
              <p:nvPr/>
            </p:nvSpPr>
            <p:spPr>
              <a:xfrm rot="1800000">
                <a:off x="5044853" y="-2868650"/>
                <a:ext cx="2024995" cy="7042515"/>
              </a:xfrm>
              <a:prstGeom prst="flowChartMerg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1" name="순서도: 병합 510"/>
              <p:cNvSpPr/>
              <p:nvPr/>
            </p:nvSpPr>
            <p:spPr>
              <a:xfrm rot="3600000">
                <a:off x="6424472" y="-1805594"/>
                <a:ext cx="2122817" cy="7382719"/>
              </a:xfrm>
              <a:prstGeom prst="flowChartMerg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12" name="그룹 511"/>
              <p:cNvGrpSpPr/>
              <p:nvPr/>
            </p:nvGrpSpPr>
            <p:grpSpPr>
              <a:xfrm flipH="1">
                <a:off x="-2594695" y="-2859684"/>
                <a:ext cx="7382719" cy="7042515"/>
                <a:chOff x="341295" y="-2563850"/>
                <a:chExt cx="7382719" cy="7042515"/>
              </a:xfrm>
              <a:grpFill/>
            </p:grpSpPr>
            <p:sp>
              <p:nvSpPr>
                <p:cNvPr id="513" name="순서도: 병합 512"/>
                <p:cNvSpPr/>
                <p:nvPr/>
              </p:nvSpPr>
              <p:spPr>
                <a:xfrm rot="1800000">
                  <a:off x="1591627" y="-2563850"/>
                  <a:ext cx="2024995" cy="7042515"/>
                </a:xfrm>
                <a:prstGeom prst="flowChartMerg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3" name="순서도: 병합 522"/>
                <p:cNvSpPr/>
                <p:nvPr/>
              </p:nvSpPr>
              <p:spPr>
                <a:xfrm rot="3600000">
                  <a:off x="2971246" y="-1500794"/>
                  <a:ext cx="2122817" cy="7382719"/>
                </a:xfrm>
                <a:prstGeom prst="flowChartMerg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481" name="그룹 480"/>
            <p:cNvGrpSpPr/>
            <p:nvPr/>
          </p:nvGrpSpPr>
          <p:grpSpPr>
            <a:xfrm flipV="1">
              <a:off x="-2592767" y="3289548"/>
              <a:ext cx="13771935" cy="7051481"/>
              <a:chOff x="-2594695" y="-2868650"/>
              <a:chExt cx="13771935" cy="7051481"/>
            </a:xfrm>
            <a:grpFill/>
          </p:grpSpPr>
          <p:sp>
            <p:nvSpPr>
              <p:cNvPr id="487" name="순서도: 병합 486"/>
              <p:cNvSpPr/>
              <p:nvPr/>
            </p:nvSpPr>
            <p:spPr>
              <a:xfrm>
                <a:off x="3645129" y="-1764506"/>
                <a:ext cx="1296144" cy="5483844"/>
              </a:xfrm>
              <a:prstGeom prst="flowChartMerg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8" name="순서도: 병합 487"/>
              <p:cNvSpPr/>
              <p:nvPr/>
            </p:nvSpPr>
            <p:spPr>
              <a:xfrm rot="1800000">
                <a:off x="5044853" y="-2868650"/>
                <a:ext cx="2024995" cy="7042515"/>
              </a:xfrm>
              <a:prstGeom prst="flowChartMerg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9" name="순서도: 병합 488"/>
              <p:cNvSpPr/>
              <p:nvPr/>
            </p:nvSpPr>
            <p:spPr>
              <a:xfrm rot="3600000">
                <a:off x="6424472" y="-1805594"/>
                <a:ext cx="2122817" cy="7382719"/>
              </a:xfrm>
              <a:prstGeom prst="flowChartMerg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02" name="그룹 501"/>
              <p:cNvGrpSpPr/>
              <p:nvPr/>
            </p:nvGrpSpPr>
            <p:grpSpPr>
              <a:xfrm flipH="1">
                <a:off x="-2594695" y="-2859684"/>
                <a:ext cx="7382719" cy="7042515"/>
                <a:chOff x="341295" y="-2563850"/>
                <a:chExt cx="7382719" cy="7042515"/>
              </a:xfrm>
              <a:grpFill/>
            </p:grpSpPr>
            <p:sp>
              <p:nvSpPr>
                <p:cNvPr id="503" name="순서도: 병합 502"/>
                <p:cNvSpPr/>
                <p:nvPr/>
              </p:nvSpPr>
              <p:spPr>
                <a:xfrm rot="1800000">
                  <a:off x="1591627" y="-2563850"/>
                  <a:ext cx="2024995" cy="7042515"/>
                </a:xfrm>
                <a:prstGeom prst="flowChartMerg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4" name="순서도: 병합 503"/>
                <p:cNvSpPr/>
                <p:nvPr/>
              </p:nvSpPr>
              <p:spPr>
                <a:xfrm rot="3600000">
                  <a:off x="2971246" y="-1500794"/>
                  <a:ext cx="2122817" cy="7382719"/>
                </a:xfrm>
                <a:prstGeom prst="flowChartMerg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486" name="순서도: 병합 485"/>
            <p:cNvSpPr/>
            <p:nvPr/>
          </p:nvSpPr>
          <p:spPr>
            <a:xfrm rot="16200000" flipH="1">
              <a:off x="184067" y="275398"/>
              <a:ext cx="1296144" cy="6925980"/>
            </a:xfrm>
            <a:prstGeom prst="flowChartMerg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07" name="이중 물결 13"/>
          <p:cNvSpPr/>
          <p:nvPr/>
        </p:nvSpPr>
        <p:spPr>
          <a:xfrm>
            <a:off x="3778730" y="3211323"/>
            <a:ext cx="451433" cy="193702"/>
          </a:xfrm>
          <a:custGeom>
            <a:avLst/>
            <a:gdLst>
              <a:gd name="connsiteX0" fmla="*/ 0 w 686345"/>
              <a:gd name="connsiteY0" fmla="*/ 18493 h 295895"/>
              <a:gd name="connsiteX1" fmla="*/ 343173 w 686345"/>
              <a:gd name="connsiteY1" fmla="*/ 18493 h 295895"/>
              <a:gd name="connsiteX2" fmla="*/ 686345 w 686345"/>
              <a:gd name="connsiteY2" fmla="*/ 18493 h 295895"/>
              <a:gd name="connsiteX3" fmla="*/ 686345 w 686345"/>
              <a:gd name="connsiteY3" fmla="*/ 277402 h 295895"/>
              <a:gd name="connsiteX4" fmla="*/ 343173 w 686345"/>
              <a:gd name="connsiteY4" fmla="*/ 277402 h 295895"/>
              <a:gd name="connsiteX5" fmla="*/ 0 w 686345"/>
              <a:gd name="connsiteY5" fmla="*/ 277402 h 295895"/>
              <a:gd name="connsiteX6" fmla="*/ 0 w 686345"/>
              <a:gd name="connsiteY6" fmla="*/ 18493 h 295895"/>
              <a:gd name="connsiteX0" fmla="*/ 0 w 686345"/>
              <a:gd name="connsiteY0" fmla="*/ 17795 h 294498"/>
              <a:gd name="connsiteX1" fmla="*/ 343173 w 686345"/>
              <a:gd name="connsiteY1" fmla="*/ 17795 h 294498"/>
              <a:gd name="connsiteX2" fmla="*/ 686345 w 686345"/>
              <a:gd name="connsiteY2" fmla="*/ 17795 h 294498"/>
              <a:gd name="connsiteX3" fmla="*/ 567283 w 686345"/>
              <a:gd name="connsiteY3" fmla="*/ 214792 h 294498"/>
              <a:gd name="connsiteX4" fmla="*/ 343173 w 686345"/>
              <a:gd name="connsiteY4" fmla="*/ 276704 h 294498"/>
              <a:gd name="connsiteX5" fmla="*/ 0 w 686345"/>
              <a:gd name="connsiteY5" fmla="*/ 276704 h 294498"/>
              <a:gd name="connsiteX6" fmla="*/ 0 w 686345"/>
              <a:gd name="connsiteY6" fmla="*/ 17795 h 294498"/>
              <a:gd name="connsiteX0" fmla="*/ 0 w 686345"/>
              <a:gd name="connsiteY0" fmla="*/ 17795 h 294498"/>
              <a:gd name="connsiteX1" fmla="*/ 343173 w 686345"/>
              <a:gd name="connsiteY1" fmla="*/ 17795 h 294498"/>
              <a:gd name="connsiteX2" fmla="*/ 686345 w 686345"/>
              <a:gd name="connsiteY2" fmla="*/ 17795 h 294498"/>
              <a:gd name="connsiteX3" fmla="*/ 567283 w 686345"/>
              <a:gd name="connsiteY3" fmla="*/ 214792 h 294498"/>
              <a:gd name="connsiteX4" fmla="*/ 343173 w 686345"/>
              <a:gd name="connsiteY4" fmla="*/ 276704 h 294498"/>
              <a:gd name="connsiteX5" fmla="*/ 0 w 686345"/>
              <a:gd name="connsiteY5" fmla="*/ 276704 h 294498"/>
              <a:gd name="connsiteX6" fmla="*/ 0 w 686345"/>
              <a:gd name="connsiteY6" fmla="*/ 17795 h 29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345" h="294498">
                <a:moveTo>
                  <a:pt x="0" y="17795"/>
                </a:moveTo>
                <a:cubicBezTo>
                  <a:pt x="114391" y="-43849"/>
                  <a:pt x="228782" y="79440"/>
                  <a:pt x="343173" y="17795"/>
                </a:cubicBezTo>
                <a:cubicBezTo>
                  <a:pt x="457563" y="-43849"/>
                  <a:pt x="571954" y="79440"/>
                  <a:pt x="686345" y="17795"/>
                </a:cubicBezTo>
                <a:cubicBezTo>
                  <a:pt x="686345" y="104098"/>
                  <a:pt x="681674" y="153148"/>
                  <a:pt x="567283" y="214792"/>
                </a:cubicBezTo>
                <a:cubicBezTo>
                  <a:pt x="452892" y="276436"/>
                  <a:pt x="457563" y="215059"/>
                  <a:pt x="343173" y="276704"/>
                </a:cubicBezTo>
                <a:cubicBezTo>
                  <a:pt x="228782" y="338348"/>
                  <a:pt x="114391" y="215059"/>
                  <a:pt x="0" y="276704"/>
                </a:cubicBezTo>
                <a:lnTo>
                  <a:pt x="0" y="17795"/>
                </a:lnTo>
                <a:close/>
              </a:path>
            </a:pathLst>
          </a:custGeom>
          <a:solidFill>
            <a:srgbClr val="FFC6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3" name="그룹 122"/>
          <p:cNvGrpSpPr/>
          <p:nvPr/>
        </p:nvGrpSpPr>
        <p:grpSpPr>
          <a:xfrm>
            <a:off x="2250136" y="3212527"/>
            <a:ext cx="4643729" cy="2253595"/>
            <a:chOff x="2271147" y="3215600"/>
            <a:chExt cx="4643729" cy="2253595"/>
          </a:xfrm>
        </p:grpSpPr>
        <p:grpSp>
          <p:nvGrpSpPr>
            <p:cNvPr id="736" name="그룹 735"/>
            <p:cNvGrpSpPr/>
            <p:nvPr/>
          </p:nvGrpSpPr>
          <p:grpSpPr>
            <a:xfrm>
              <a:off x="5730611" y="4354844"/>
              <a:ext cx="532230" cy="633616"/>
              <a:chOff x="2807924" y="4025117"/>
              <a:chExt cx="532230" cy="633616"/>
            </a:xfrm>
          </p:grpSpPr>
          <p:grpSp>
            <p:nvGrpSpPr>
              <p:cNvPr id="737" name="그룹 736"/>
              <p:cNvGrpSpPr/>
              <p:nvPr/>
            </p:nvGrpSpPr>
            <p:grpSpPr>
              <a:xfrm>
                <a:off x="2807924" y="4025117"/>
                <a:ext cx="532230" cy="633616"/>
                <a:chOff x="2763828" y="3511306"/>
                <a:chExt cx="532230" cy="633616"/>
              </a:xfrm>
            </p:grpSpPr>
            <p:sp>
              <p:nvSpPr>
                <p:cNvPr id="739" name="직사각형 738"/>
                <p:cNvSpPr/>
                <p:nvPr/>
              </p:nvSpPr>
              <p:spPr>
                <a:xfrm>
                  <a:off x="2883611" y="3811918"/>
                  <a:ext cx="292223" cy="333004"/>
                </a:xfrm>
                <a:prstGeom prst="rect">
                  <a:avLst/>
                </a:prstGeom>
                <a:solidFill>
                  <a:srgbClr val="FF505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40" name="그룹 739"/>
                <p:cNvGrpSpPr/>
                <p:nvPr/>
              </p:nvGrpSpPr>
              <p:grpSpPr>
                <a:xfrm>
                  <a:off x="2763828" y="3511306"/>
                  <a:ext cx="532230" cy="323872"/>
                  <a:chOff x="2086012" y="2899110"/>
                  <a:chExt cx="618023" cy="376079"/>
                </a:xfrm>
              </p:grpSpPr>
              <p:sp>
                <p:nvSpPr>
                  <p:cNvPr id="741" name="정오각형 716"/>
                  <p:cNvSpPr/>
                  <p:nvPr/>
                </p:nvSpPr>
                <p:spPr>
                  <a:xfrm>
                    <a:off x="2086012" y="2900132"/>
                    <a:ext cx="618023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42" name="정오각형 716"/>
                  <p:cNvSpPr/>
                  <p:nvPr/>
                </p:nvSpPr>
                <p:spPr>
                  <a:xfrm>
                    <a:off x="2195928" y="2899110"/>
                    <a:ext cx="398191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43" name="정오각형 716"/>
                  <p:cNvSpPr/>
                  <p:nvPr/>
                </p:nvSpPr>
                <p:spPr>
                  <a:xfrm>
                    <a:off x="2310312" y="2899110"/>
                    <a:ext cx="169422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738" name="양쪽 모서리가 둥근 사각형 737"/>
              <p:cNvSpPr/>
              <p:nvPr/>
            </p:nvSpPr>
            <p:spPr>
              <a:xfrm>
                <a:off x="3043211" y="4400972"/>
                <a:ext cx="61655" cy="92482"/>
              </a:xfrm>
              <a:prstGeom prst="round2SameRect">
                <a:avLst>
                  <a:gd name="adj1" fmla="val 41469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28" name="그룹 727"/>
            <p:cNvGrpSpPr/>
            <p:nvPr/>
          </p:nvGrpSpPr>
          <p:grpSpPr>
            <a:xfrm>
              <a:off x="2883611" y="4354844"/>
              <a:ext cx="532230" cy="633616"/>
              <a:chOff x="2807924" y="4025117"/>
              <a:chExt cx="532230" cy="633616"/>
            </a:xfrm>
          </p:grpSpPr>
          <p:grpSp>
            <p:nvGrpSpPr>
              <p:cNvPr id="729" name="그룹 728"/>
              <p:cNvGrpSpPr/>
              <p:nvPr/>
            </p:nvGrpSpPr>
            <p:grpSpPr>
              <a:xfrm>
                <a:off x="2807924" y="4025117"/>
                <a:ext cx="532230" cy="633616"/>
                <a:chOff x="2763828" y="3511306"/>
                <a:chExt cx="532230" cy="633616"/>
              </a:xfrm>
            </p:grpSpPr>
            <p:sp>
              <p:nvSpPr>
                <p:cNvPr id="731" name="직사각형 730"/>
                <p:cNvSpPr/>
                <p:nvPr/>
              </p:nvSpPr>
              <p:spPr>
                <a:xfrm>
                  <a:off x="2883611" y="3811918"/>
                  <a:ext cx="292223" cy="333004"/>
                </a:xfrm>
                <a:prstGeom prst="rect">
                  <a:avLst/>
                </a:prstGeom>
                <a:solidFill>
                  <a:srgbClr val="FF505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32" name="그룹 731"/>
                <p:cNvGrpSpPr/>
                <p:nvPr/>
              </p:nvGrpSpPr>
              <p:grpSpPr>
                <a:xfrm>
                  <a:off x="2763828" y="3511306"/>
                  <a:ext cx="532230" cy="323872"/>
                  <a:chOff x="2086012" y="2899110"/>
                  <a:chExt cx="618023" cy="376079"/>
                </a:xfrm>
              </p:grpSpPr>
              <p:sp>
                <p:nvSpPr>
                  <p:cNvPr id="733" name="정오각형 716"/>
                  <p:cNvSpPr/>
                  <p:nvPr/>
                </p:nvSpPr>
                <p:spPr>
                  <a:xfrm>
                    <a:off x="2086012" y="2900132"/>
                    <a:ext cx="618023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34" name="정오각형 716"/>
                  <p:cNvSpPr/>
                  <p:nvPr/>
                </p:nvSpPr>
                <p:spPr>
                  <a:xfrm>
                    <a:off x="2195928" y="2899110"/>
                    <a:ext cx="398191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35" name="정오각형 716"/>
                  <p:cNvSpPr/>
                  <p:nvPr/>
                </p:nvSpPr>
                <p:spPr>
                  <a:xfrm>
                    <a:off x="2310312" y="2899110"/>
                    <a:ext cx="169422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730" name="양쪽 모서리가 둥근 사각형 729"/>
              <p:cNvSpPr/>
              <p:nvPr/>
            </p:nvSpPr>
            <p:spPr>
              <a:xfrm>
                <a:off x="3043211" y="4400972"/>
                <a:ext cx="61655" cy="92482"/>
              </a:xfrm>
              <a:prstGeom prst="round2SameRect">
                <a:avLst>
                  <a:gd name="adj1" fmla="val 41469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39" name="순서도: 저장 데이터 2"/>
            <p:cNvSpPr/>
            <p:nvPr/>
          </p:nvSpPr>
          <p:spPr>
            <a:xfrm rot="5400000">
              <a:off x="4361538" y="4047674"/>
              <a:ext cx="299545" cy="1356998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6502 w 14835"/>
                <a:gd name="connsiteY0" fmla="*/ 0 h 10000"/>
                <a:gd name="connsiteX1" fmla="*/ 14835 w 14835"/>
                <a:gd name="connsiteY1" fmla="*/ 0 h 10000"/>
                <a:gd name="connsiteX2" fmla="*/ 13168 w 14835"/>
                <a:gd name="connsiteY2" fmla="*/ 5000 h 10000"/>
                <a:gd name="connsiteX3" fmla="*/ 14835 w 14835"/>
                <a:gd name="connsiteY3" fmla="*/ 10000 h 10000"/>
                <a:gd name="connsiteX4" fmla="*/ 6502 w 14835"/>
                <a:gd name="connsiteY4" fmla="*/ 10000 h 10000"/>
                <a:gd name="connsiteX5" fmla="*/ 0 w 14835"/>
                <a:gd name="connsiteY5" fmla="*/ 5000 h 10000"/>
                <a:gd name="connsiteX6" fmla="*/ 6502 w 14835"/>
                <a:gd name="connsiteY6" fmla="*/ 0 h 10000"/>
                <a:gd name="connsiteX0" fmla="*/ 6502 w 14835"/>
                <a:gd name="connsiteY0" fmla="*/ 0 h 10000"/>
                <a:gd name="connsiteX1" fmla="*/ 14835 w 14835"/>
                <a:gd name="connsiteY1" fmla="*/ 0 h 10000"/>
                <a:gd name="connsiteX2" fmla="*/ 9097 w 14835"/>
                <a:gd name="connsiteY2" fmla="*/ 4977 h 10000"/>
                <a:gd name="connsiteX3" fmla="*/ 14835 w 14835"/>
                <a:gd name="connsiteY3" fmla="*/ 10000 h 10000"/>
                <a:gd name="connsiteX4" fmla="*/ 6502 w 14835"/>
                <a:gd name="connsiteY4" fmla="*/ 10000 h 10000"/>
                <a:gd name="connsiteX5" fmla="*/ 0 w 14835"/>
                <a:gd name="connsiteY5" fmla="*/ 5000 h 10000"/>
                <a:gd name="connsiteX6" fmla="*/ 6502 w 14835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35" h="10000">
                  <a:moveTo>
                    <a:pt x="6502" y="0"/>
                  </a:moveTo>
                  <a:lnTo>
                    <a:pt x="14835" y="0"/>
                  </a:lnTo>
                  <a:cubicBezTo>
                    <a:pt x="13914" y="0"/>
                    <a:pt x="9097" y="2216"/>
                    <a:pt x="9097" y="4977"/>
                  </a:cubicBezTo>
                  <a:cubicBezTo>
                    <a:pt x="9097" y="7738"/>
                    <a:pt x="13914" y="10000"/>
                    <a:pt x="14835" y="10000"/>
                  </a:cubicBezTo>
                  <a:lnTo>
                    <a:pt x="6502" y="10000"/>
                  </a:lnTo>
                  <a:cubicBezTo>
                    <a:pt x="5581" y="10000"/>
                    <a:pt x="0" y="7761"/>
                    <a:pt x="0" y="5000"/>
                  </a:cubicBezTo>
                  <a:cubicBezTo>
                    <a:pt x="0" y="2239"/>
                    <a:pt x="5581" y="0"/>
                    <a:pt x="6502" y="0"/>
                  </a:cubicBezTo>
                  <a:close/>
                </a:path>
              </a:pathLst>
            </a:custGeom>
            <a:solidFill>
              <a:srgbClr val="FFC6B1"/>
            </a:solidFill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3" name="그룹 462"/>
            <p:cNvGrpSpPr/>
            <p:nvPr/>
          </p:nvGrpSpPr>
          <p:grpSpPr>
            <a:xfrm>
              <a:off x="3501606" y="3619719"/>
              <a:ext cx="587221" cy="1831364"/>
              <a:chOff x="5700397" y="-2338085"/>
              <a:chExt cx="1843234" cy="5748488"/>
            </a:xfrm>
          </p:grpSpPr>
          <p:grpSp>
            <p:nvGrpSpPr>
              <p:cNvPr id="520" name="그룹 519"/>
              <p:cNvGrpSpPr/>
              <p:nvPr/>
            </p:nvGrpSpPr>
            <p:grpSpPr>
              <a:xfrm>
                <a:off x="5700397" y="-2338085"/>
                <a:ext cx="1843234" cy="5748488"/>
                <a:chOff x="6497474" y="1273324"/>
                <a:chExt cx="856334" cy="2670646"/>
              </a:xfrm>
            </p:grpSpPr>
            <p:grpSp>
              <p:nvGrpSpPr>
                <p:cNvPr id="545" name="그룹 544"/>
                <p:cNvGrpSpPr/>
                <p:nvPr/>
              </p:nvGrpSpPr>
              <p:grpSpPr>
                <a:xfrm>
                  <a:off x="6497474" y="1273324"/>
                  <a:ext cx="856334" cy="1383389"/>
                  <a:chOff x="5382780" y="1263511"/>
                  <a:chExt cx="687858" cy="1131938"/>
                </a:xfrm>
              </p:grpSpPr>
              <p:sp>
                <p:nvSpPr>
                  <p:cNvPr id="547" name="이등변 삼각형 289"/>
                  <p:cNvSpPr/>
                  <p:nvPr/>
                </p:nvSpPr>
                <p:spPr>
                  <a:xfrm>
                    <a:off x="5382779" y="1263511"/>
                    <a:ext cx="687858" cy="699888"/>
                  </a:xfrm>
                  <a:custGeom>
                    <a:avLst/>
                    <a:gdLst>
                      <a:gd name="connsiteX0" fmla="*/ 0 w 838070"/>
                      <a:gd name="connsiteY0" fmla="*/ 855363 h 855363"/>
                      <a:gd name="connsiteX1" fmla="*/ 419035 w 838070"/>
                      <a:gd name="connsiteY1" fmla="*/ 0 h 855363"/>
                      <a:gd name="connsiteX2" fmla="*/ 838070 w 838070"/>
                      <a:gd name="connsiteY2" fmla="*/ 855363 h 855363"/>
                      <a:gd name="connsiteX3" fmla="*/ 0 w 838070"/>
                      <a:gd name="connsiteY3" fmla="*/ 855363 h 855363"/>
                      <a:gd name="connsiteX0" fmla="*/ 9132 w 856334"/>
                      <a:gd name="connsiteY0" fmla="*/ 855363 h 855363"/>
                      <a:gd name="connsiteX1" fmla="*/ 428167 w 856334"/>
                      <a:gd name="connsiteY1" fmla="*/ 0 h 855363"/>
                      <a:gd name="connsiteX2" fmla="*/ 847202 w 856334"/>
                      <a:gd name="connsiteY2" fmla="*/ 855363 h 855363"/>
                      <a:gd name="connsiteX3" fmla="*/ 9132 w 856334"/>
                      <a:gd name="connsiteY3" fmla="*/ 855363 h 855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56334" h="855363">
                        <a:moveTo>
                          <a:pt x="9132" y="855363"/>
                        </a:moveTo>
                        <a:cubicBezTo>
                          <a:pt x="-60707" y="712803"/>
                          <a:pt x="288489" y="0"/>
                          <a:pt x="428167" y="0"/>
                        </a:cubicBezTo>
                        <a:cubicBezTo>
                          <a:pt x="567845" y="0"/>
                          <a:pt x="917041" y="712803"/>
                          <a:pt x="847202" y="855363"/>
                        </a:cubicBezTo>
                        <a:lnTo>
                          <a:pt x="9132" y="855363"/>
                        </a:ln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48" name="양쪽 모서리가 둥근 사각형 547"/>
                  <p:cNvSpPr/>
                  <p:nvPr/>
                </p:nvSpPr>
                <p:spPr>
                  <a:xfrm rot="10800000">
                    <a:off x="5448662" y="1963401"/>
                    <a:ext cx="572550" cy="432048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46" name="직사각형 284"/>
                <p:cNvSpPr/>
                <p:nvPr/>
              </p:nvSpPr>
              <p:spPr>
                <a:xfrm>
                  <a:off x="6668740" y="2440687"/>
                  <a:ext cx="558437" cy="1503283"/>
                </a:xfrm>
                <a:custGeom>
                  <a:avLst/>
                  <a:gdLst>
                    <a:gd name="connsiteX0" fmla="*/ 0 w 418737"/>
                    <a:gd name="connsiteY0" fmla="*/ 0 h 1496933"/>
                    <a:gd name="connsiteX1" fmla="*/ 418737 w 418737"/>
                    <a:gd name="connsiteY1" fmla="*/ 0 h 1496933"/>
                    <a:gd name="connsiteX2" fmla="*/ 418737 w 418737"/>
                    <a:gd name="connsiteY2" fmla="*/ 1496933 h 1496933"/>
                    <a:gd name="connsiteX3" fmla="*/ 0 w 418737"/>
                    <a:gd name="connsiteY3" fmla="*/ 1496933 h 1496933"/>
                    <a:gd name="connsiteX4" fmla="*/ 0 w 418737"/>
                    <a:gd name="connsiteY4" fmla="*/ 0 h 1496933"/>
                    <a:gd name="connsiteX0" fmla="*/ 63500 w 482237"/>
                    <a:gd name="connsiteY0" fmla="*/ 0 h 1496933"/>
                    <a:gd name="connsiteX1" fmla="*/ 482237 w 482237"/>
                    <a:gd name="connsiteY1" fmla="*/ 0 h 1496933"/>
                    <a:gd name="connsiteX2" fmla="*/ 482237 w 482237"/>
                    <a:gd name="connsiteY2" fmla="*/ 1496933 h 1496933"/>
                    <a:gd name="connsiteX3" fmla="*/ 0 w 482237"/>
                    <a:gd name="connsiteY3" fmla="*/ 1496933 h 1496933"/>
                    <a:gd name="connsiteX4" fmla="*/ 63500 w 482237"/>
                    <a:gd name="connsiteY4" fmla="*/ 0 h 1496933"/>
                    <a:gd name="connsiteX0" fmla="*/ 63500 w 558437"/>
                    <a:gd name="connsiteY0" fmla="*/ 0 h 1503283"/>
                    <a:gd name="connsiteX1" fmla="*/ 482237 w 558437"/>
                    <a:gd name="connsiteY1" fmla="*/ 0 h 1503283"/>
                    <a:gd name="connsiteX2" fmla="*/ 558437 w 558437"/>
                    <a:gd name="connsiteY2" fmla="*/ 1503283 h 1503283"/>
                    <a:gd name="connsiteX3" fmla="*/ 0 w 558437"/>
                    <a:gd name="connsiteY3" fmla="*/ 1496933 h 1503283"/>
                    <a:gd name="connsiteX4" fmla="*/ 63500 w 558437"/>
                    <a:gd name="connsiteY4" fmla="*/ 0 h 1503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437" h="1503283">
                      <a:moveTo>
                        <a:pt x="63500" y="0"/>
                      </a:moveTo>
                      <a:lnTo>
                        <a:pt x="482237" y="0"/>
                      </a:lnTo>
                      <a:lnTo>
                        <a:pt x="558437" y="1503283"/>
                      </a:lnTo>
                      <a:lnTo>
                        <a:pt x="0" y="1496933"/>
                      </a:lnTo>
                      <a:lnTo>
                        <a:pt x="63500" y="0"/>
                      </a:lnTo>
                      <a:close/>
                    </a:path>
                  </a:pathLst>
                </a:cu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21" name="그룹 520"/>
              <p:cNvGrpSpPr/>
              <p:nvPr/>
            </p:nvGrpSpPr>
            <p:grpSpPr>
              <a:xfrm>
                <a:off x="6139083" y="-175692"/>
                <a:ext cx="965863" cy="385869"/>
                <a:chOff x="5975490" y="3731912"/>
                <a:chExt cx="540726" cy="216024"/>
              </a:xfrm>
            </p:grpSpPr>
            <p:sp>
              <p:nvSpPr>
                <p:cNvPr id="542" name="양쪽 모서리가 둥근 사각형 541"/>
                <p:cNvSpPr/>
                <p:nvPr/>
              </p:nvSpPr>
              <p:spPr>
                <a:xfrm>
                  <a:off x="597549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3" name="양쪽 모서리가 둥근 사각형 542"/>
                <p:cNvSpPr/>
                <p:nvPr/>
              </p:nvSpPr>
              <p:spPr>
                <a:xfrm>
                  <a:off x="6173845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4" name="양쪽 모서리가 둥근 사각형 543"/>
                <p:cNvSpPr/>
                <p:nvPr/>
              </p:nvSpPr>
              <p:spPr>
                <a:xfrm>
                  <a:off x="637220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22" name="모서리가 둥근 직사각형 521"/>
              <p:cNvSpPr/>
              <p:nvPr/>
            </p:nvSpPr>
            <p:spPr>
              <a:xfrm>
                <a:off x="7104947" y="-689520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7" name="모서리가 둥근 직사각형 526"/>
              <p:cNvSpPr/>
              <p:nvPr/>
            </p:nvSpPr>
            <p:spPr>
              <a:xfrm>
                <a:off x="6981132" y="-797875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8" name="모서리가 둥근 직사각형 527"/>
              <p:cNvSpPr/>
              <p:nvPr/>
            </p:nvSpPr>
            <p:spPr>
              <a:xfrm>
                <a:off x="7104945" y="-903223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9" name="모서리가 둥근 직사각형 528"/>
              <p:cNvSpPr/>
              <p:nvPr/>
            </p:nvSpPr>
            <p:spPr>
              <a:xfrm>
                <a:off x="6248387" y="-173479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0" name="모서리가 둥근 직사각형 529"/>
              <p:cNvSpPr/>
              <p:nvPr/>
            </p:nvSpPr>
            <p:spPr>
              <a:xfrm>
                <a:off x="6388591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1" name="모서리가 둥근 직사각형 530"/>
              <p:cNvSpPr/>
              <p:nvPr/>
            </p:nvSpPr>
            <p:spPr>
              <a:xfrm>
                <a:off x="6124573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32" name="그룹 531"/>
              <p:cNvGrpSpPr/>
              <p:nvPr/>
            </p:nvGrpSpPr>
            <p:grpSpPr>
              <a:xfrm>
                <a:off x="6187225" y="628785"/>
                <a:ext cx="386987" cy="335055"/>
                <a:chOff x="6187225" y="2884431"/>
                <a:chExt cx="386987" cy="335055"/>
              </a:xfrm>
            </p:grpSpPr>
            <p:sp>
              <p:nvSpPr>
                <p:cNvPr id="538" name="모서리가 둥근 직사각형 537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9" name="모서리가 둥근 직사각형 538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0" name="모서리가 둥근 직사각형 539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1" name="모서리가 둥근 직사각형 540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33" name="그룹 532"/>
              <p:cNvGrpSpPr/>
              <p:nvPr/>
            </p:nvGrpSpPr>
            <p:grpSpPr>
              <a:xfrm flipH="1">
                <a:off x="6839751" y="2686512"/>
                <a:ext cx="386987" cy="335055"/>
                <a:chOff x="6187225" y="2884431"/>
                <a:chExt cx="386987" cy="335055"/>
              </a:xfrm>
            </p:grpSpPr>
            <p:sp>
              <p:nvSpPr>
                <p:cNvPr id="534" name="모서리가 둥근 직사각형 533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5" name="모서리가 둥근 직사각형 534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6" name="모서리가 둥근 직사각형 535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7" name="모서리가 둥근 직사각형 536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464" name="그룹 463"/>
            <p:cNvGrpSpPr/>
            <p:nvPr/>
          </p:nvGrpSpPr>
          <p:grpSpPr>
            <a:xfrm>
              <a:off x="5009732" y="3619719"/>
              <a:ext cx="587221" cy="1831364"/>
              <a:chOff x="5700397" y="-2338085"/>
              <a:chExt cx="1843234" cy="5748488"/>
            </a:xfrm>
          </p:grpSpPr>
          <p:grpSp>
            <p:nvGrpSpPr>
              <p:cNvPr id="483" name="그룹 482"/>
              <p:cNvGrpSpPr/>
              <p:nvPr/>
            </p:nvGrpSpPr>
            <p:grpSpPr>
              <a:xfrm>
                <a:off x="5700397" y="-2338085"/>
                <a:ext cx="1843234" cy="5748488"/>
                <a:chOff x="6497474" y="1273324"/>
                <a:chExt cx="856334" cy="2670646"/>
              </a:xfrm>
            </p:grpSpPr>
            <p:grpSp>
              <p:nvGrpSpPr>
                <p:cNvPr id="516" name="그룹 515"/>
                <p:cNvGrpSpPr/>
                <p:nvPr/>
              </p:nvGrpSpPr>
              <p:grpSpPr>
                <a:xfrm>
                  <a:off x="6497474" y="1273324"/>
                  <a:ext cx="856334" cy="1383389"/>
                  <a:chOff x="5382780" y="1263511"/>
                  <a:chExt cx="687858" cy="1131938"/>
                </a:xfrm>
              </p:grpSpPr>
              <p:sp>
                <p:nvSpPr>
                  <p:cNvPr id="518" name="이등변 삼각형 289"/>
                  <p:cNvSpPr/>
                  <p:nvPr/>
                </p:nvSpPr>
                <p:spPr>
                  <a:xfrm>
                    <a:off x="5382779" y="1263511"/>
                    <a:ext cx="687858" cy="699888"/>
                  </a:xfrm>
                  <a:custGeom>
                    <a:avLst/>
                    <a:gdLst>
                      <a:gd name="connsiteX0" fmla="*/ 0 w 838070"/>
                      <a:gd name="connsiteY0" fmla="*/ 855363 h 855363"/>
                      <a:gd name="connsiteX1" fmla="*/ 419035 w 838070"/>
                      <a:gd name="connsiteY1" fmla="*/ 0 h 855363"/>
                      <a:gd name="connsiteX2" fmla="*/ 838070 w 838070"/>
                      <a:gd name="connsiteY2" fmla="*/ 855363 h 855363"/>
                      <a:gd name="connsiteX3" fmla="*/ 0 w 838070"/>
                      <a:gd name="connsiteY3" fmla="*/ 855363 h 855363"/>
                      <a:gd name="connsiteX0" fmla="*/ 9132 w 856334"/>
                      <a:gd name="connsiteY0" fmla="*/ 855363 h 855363"/>
                      <a:gd name="connsiteX1" fmla="*/ 428167 w 856334"/>
                      <a:gd name="connsiteY1" fmla="*/ 0 h 855363"/>
                      <a:gd name="connsiteX2" fmla="*/ 847202 w 856334"/>
                      <a:gd name="connsiteY2" fmla="*/ 855363 h 855363"/>
                      <a:gd name="connsiteX3" fmla="*/ 9132 w 856334"/>
                      <a:gd name="connsiteY3" fmla="*/ 855363 h 855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56334" h="855363">
                        <a:moveTo>
                          <a:pt x="9132" y="855363"/>
                        </a:moveTo>
                        <a:cubicBezTo>
                          <a:pt x="-60707" y="712803"/>
                          <a:pt x="288489" y="0"/>
                          <a:pt x="428167" y="0"/>
                        </a:cubicBezTo>
                        <a:cubicBezTo>
                          <a:pt x="567845" y="0"/>
                          <a:pt x="917041" y="712803"/>
                          <a:pt x="847202" y="855363"/>
                        </a:cubicBezTo>
                        <a:lnTo>
                          <a:pt x="9132" y="855363"/>
                        </a:ln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19" name="양쪽 모서리가 둥근 사각형 518"/>
                  <p:cNvSpPr/>
                  <p:nvPr/>
                </p:nvSpPr>
                <p:spPr>
                  <a:xfrm rot="10800000">
                    <a:off x="5448662" y="1963401"/>
                    <a:ext cx="572550" cy="432048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17" name="직사각형 284"/>
                <p:cNvSpPr/>
                <p:nvPr/>
              </p:nvSpPr>
              <p:spPr>
                <a:xfrm>
                  <a:off x="6668740" y="2440687"/>
                  <a:ext cx="558437" cy="1503283"/>
                </a:xfrm>
                <a:custGeom>
                  <a:avLst/>
                  <a:gdLst>
                    <a:gd name="connsiteX0" fmla="*/ 0 w 418737"/>
                    <a:gd name="connsiteY0" fmla="*/ 0 h 1496933"/>
                    <a:gd name="connsiteX1" fmla="*/ 418737 w 418737"/>
                    <a:gd name="connsiteY1" fmla="*/ 0 h 1496933"/>
                    <a:gd name="connsiteX2" fmla="*/ 418737 w 418737"/>
                    <a:gd name="connsiteY2" fmla="*/ 1496933 h 1496933"/>
                    <a:gd name="connsiteX3" fmla="*/ 0 w 418737"/>
                    <a:gd name="connsiteY3" fmla="*/ 1496933 h 1496933"/>
                    <a:gd name="connsiteX4" fmla="*/ 0 w 418737"/>
                    <a:gd name="connsiteY4" fmla="*/ 0 h 1496933"/>
                    <a:gd name="connsiteX0" fmla="*/ 63500 w 482237"/>
                    <a:gd name="connsiteY0" fmla="*/ 0 h 1496933"/>
                    <a:gd name="connsiteX1" fmla="*/ 482237 w 482237"/>
                    <a:gd name="connsiteY1" fmla="*/ 0 h 1496933"/>
                    <a:gd name="connsiteX2" fmla="*/ 482237 w 482237"/>
                    <a:gd name="connsiteY2" fmla="*/ 1496933 h 1496933"/>
                    <a:gd name="connsiteX3" fmla="*/ 0 w 482237"/>
                    <a:gd name="connsiteY3" fmla="*/ 1496933 h 1496933"/>
                    <a:gd name="connsiteX4" fmla="*/ 63500 w 482237"/>
                    <a:gd name="connsiteY4" fmla="*/ 0 h 1496933"/>
                    <a:gd name="connsiteX0" fmla="*/ 63500 w 558437"/>
                    <a:gd name="connsiteY0" fmla="*/ 0 h 1503283"/>
                    <a:gd name="connsiteX1" fmla="*/ 482237 w 558437"/>
                    <a:gd name="connsiteY1" fmla="*/ 0 h 1503283"/>
                    <a:gd name="connsiteX2" fmla="*/ 558437 w 558437"/>
                    <a:gd name="connsiteY2" fmla="*/ 1503283 h 1503283"/>
                    <a:gd name="connsiteX3" fmla="*/ 0 w 558437"/>
                    <a:gd name="connsiteY3" fmla="*/ 1496933 h 1503283"/>
                    <a:gd name="connsiteX4" fmla="*/ 63500 w 558437"/>
                    <a:gd name="connsiteY4" fmla="*/ 0 h 1503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437" h="1503283">
                      <a:moveTo>
                        <a:pt x="63500" y="0"/>
                      </a:moveTo>
                      <a:lnTo>
                        <a:pt x="482237" y="0"/>
                      </a:lnTo>
                      <a:lnTo>
                        <a:pt x="558437" y="1503283"/>
                      </a:lnTo>
                      <a:lnTo>
                        <a:pt x="0" y="1496933"/>
                      </a:lnTo>
                      <a:lnTo>
                        <a:pt x="63500" y="0"/>
                      </a:lnTo>
                      <a:close/>
                    </a:path>
                  </a:pathLst>
                </a:cu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4" name="그룹 483"/>
              <p:cNvGrpSpPr/>
              <p:nvPr/>
            </p:nvGrpSpPr>
            <p:grpSpPr>
              <a:xfrm>
                <a:off x="6139083" y="-175692"/>
                <a:ext cx="965863" cy="385869"/>
                <a:chOff x="5975490" y="3731912"/>
                <a:chExt cx="540726" cy="216024"/>
              </a:xfrm>
            </p:grpSpPr>
            <p:sp>
              <p:nvSpPr>
                <p:cNvPr id="509" name="양쪽 모서리가 둥근 사각형 508"/>
                <p:cNvSpPr/>
                <p:nvPr/>
              </p:nvSpPr>
              <p:spPr>
                <a:xfrm>
                  <a:off x="597549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4" name="양쪽 모서리가 둥근 사각형 513"/>
                <p:cNvSpPr/>
                <p:nvPr/>
              </p:nvSpPr>
              <p:spPr>
                <a:xfrm>
                  <a:off x="6173845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5" name="양쪽 모서리가 둥근 사각형 514"/>
                <p:cNvSpPr/>
                <p:nvPr/>
              </p:nvSpPr>
              <p:spPr>
                <a:xfrm>
                  <a:off x="637220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85" name="모서리가 둥근 직사각형 484"/>
              <p:cNvSpPr/>
              <p:nvPr/>
            </p:nvSpPr>
            <p:spPr>
              <a:xfrm>
                <a:off x="7104947" y="-689520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0" name="모서리가 둥근 직사각형 489"/>
              <p:cNvSpPr/>
              <p:nvPr/>
            </p:nvSpPr>
            <p:spPr>
              <a:xfrm>
                <a:off x="6981132" y="-797875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1" name="모서리가 둥근 직사각형 490"/>
              <p:cNvSpPr/>
              <p:nvPr/>
            </p:nvSpPr>
            <p:spPr>
              <a:xfrm>
                <a:off x="7104945" y="-903223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2" name="모서리가 둥근 직사각형 491"/>
              <p:cNvSpPr/>
              <p:nvPr/>
            </p:nvSpPr>
            <p:spPr>
              <a:xfrm>
                <a:off x="6248387" y="-173479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3" name="모서리가 둥근 직사각형 492"/>
              <p:cNvSpPr/>
              <p:nvPr/>
            </p:nvSpPr>
            <p:spPr>
              <a:xfrm>
                <a:off x="6388591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4" name="모서리가 둥근 직사각형 493"/>
              <p:cNvSpPr/>
              <p:nvPr/>
            </p:nvSpPr>
            <p:spPr>
              <a:xfrm>
                <a:off x="6124573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95" name="그룹 494"/>
              <p:cNvGrpSpPr/>
              <p:nvPr/>
            </p:nvGrpSpPr>
            <p:grpSpPr>
              <a:xfrm>
                <a:off x="6187225" y="628785"/>
                <a:ext cx="386987" cy="335055"/>
                <a:chOff x="6187225" y="2884431"/>
                <a:chExt cx="386987" cy="335055"/>
              </a:xfrm>
            </p:grpSpPr>
            <p:sp>
              <p:nvSpPr>
                <p:cNvPr id="501" name="모서리가 둥근 직사각형 500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5" name="모서리가 둥근 직사각형 504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7" name="모서리가 둥근 직사각형 506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8" name="모서리가 둥근 직사각형 507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96" name="그룹 495"/>
              <p:cNvGrpSpPr/>
              <p:nvPr/>
            </p:nvGrpSpPr>
            <p:grpSpPr>
              <a:xfrm flipH="1">
                <a:off x="6839751" y="2686512"/>
                <a:ext cx="386987" cy="335055"/>
                <a:chOff x="6187225" y="2884431"/>
                <a:chExt cx="386987" cy="335055"/>
              </a:xfrm>
            </p:grpSpPr>
            <p:sp>
              <p:nvSpPr>
                <p:cNvPr id="497" name="모서리가 둥근 직사각형 496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8" name="모서리가 둥근 직사각형 497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9" name="모서리가 둥근 직사각형 498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0" name="모서리가 둥근 직사각형 499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482" name="양쪽 모서리가 둥근 사각형 481"/>
            <p:cNvSpPr/>
            <p:nvPr/>
          </p:nvSpPr>
          <p:spPr>
            <a:xfrm>
              <a:off x="3778038" y="3215600"/>
              <a:ext cx="30071" cy="42625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2271147" y="4091440"/>
              <a:ext cx="1438602" cy="1377755"/>
              <a:chOff x="2271147" y="4091440"/>
              <a:chExt cx="1438602" cy="1377755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2576047" y="4959184"/>
                <a:ext cx="1133702" cy="501495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23" name="그룹 622"/>
              <p:cNvGrpSpPr/>
              <p:nvPr/>
            </p:nvGrpSpPr>
            <p:grpSpPr>
              <a:xfrm>
                <a:off x="2271147" y="4091440"/>
                <a:ext cx="441773" cy="1377755"/>
                <a:chOff x="5700397" y="-2338085"/>
                <a:chExt cx="1843234" cy="5748488"/>
              </a:xfrm>
            </p:grpSpPr>
            <p:grpSp>
              <p:nvGrpSpPr>
                <p:cNvPr id="624" name="그룹 623"/>
                <p:cNvGrpSpPr/>
                <p:nvPr/>
              </p:nvGrpSpPr>
              <p:grpSpPr>
                <a:xfrm>
                  <a:off x="5700397" y="-2338085"/>
                  <a:ext cx="1843234" cy="5748488"/>
                  <a:chOff x="6497474" y="1273324"/>
                  <a:chExt cx="856334" cy="2670646"/>
                </a:xfrm>
              </p:grpSpPr>
              <p:grpSp>
                <p:nvGrpSpPr>
                  <p:cNvPr id="645" name="그룹 644"/>
                  <p:cNvGrpSpPr/>
                  <p:nvPr/>
                </p:nvGrpSpPr>
                <p:grpSpPr>
                  <a:xfrm>
                    <a:off x="6497474" y="1273324"/>
                    <a:ext cx="856334" cy="1383389"/>
                    <a:chOff x="5382780" y="1263511"/>
                    <a:chExt cx="687858" cy="1131938"/>
                  </a:xfrm>
                </p:grpSpPr>
                <p:sp>
                  <p:nvSpPr>
                    <p:cNvPr id="647" name="이등변 삼각형 289"/>
                    <p:cNvSpPr/>
                    <p:nvPr/>
                  </p:nvSpPr>
                  <p:spPr>
                    <a:xfrm>
                      <a:off x="5382779" y="1263511"/>
                      <a:ext cx="687858" cy="699888"/>
                    </a:xfrm>
                    <a:custGeom>
                      <a:avLst/>
                      <a:gdLst>
                        <a:gd name="connsiteX0" fmla="*/ 0 w 838070"/>
                        <a:gd name="connsiteY0" fmla="*/ 855363 h 855363"/>
                        <a:gd name="connsiteX1" fmla="*/ 419035 w 838070"/>
                        <a:gd name="connsiteY1" fmla="*/ 0 h 855363"/>
                        <a:gd name="connsiteX2" fmla="*/ 838070 w 838070"/>
                        <a:gd name="connsiteY2" fmla="*/ 855363 h 855363"/>
                        <a:gd name="connsiteX3" fmla="*/ 0 w 838070"/>
                        <a:gd name="connsiteY3" fmla="*/ 855363 h 855363"/>
                        <a:gd name="connsiteX0" fmla="*/ 9132 w 856334"/>
                        <a:gd name="connsiteY0" fmla="*/ 855363 h 855363"/>
                        <a:gd name="connsiteX1" fmla="*/ 428167 w 856334"/>
                        <a:gd name="connsiteY1" fmla="*/ 0 h 855363"/>
                        <a:gd name="connsiteX2" fmla="*/ 847202 w 856334"/>
                        <a:gd name="connsiteY2" fmla="*/ 855363 h 855363"/>
                        <a:gd name="connsiteX3" fmla="*/ 9132 w 856334"/>
                        <a:gd name="connsiteY3" fmla="*/ 855363 h 8553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56334" h="855363">
                          <a:moveTo>
                            <a:pt x="9132" y="855363"/>
                          </a:moveTo>
                          <a:cubicBezTo>
                            <a:pt x="-60707" y="712803"/>
                            <a:pt x="288489" y="0"/>
                            <a:pt x="428167" y="0"/>
                          </a:cubicBezTo>
                          <a:cubicBezTo>
                            <a:pt x="567845" y="0"/>
                            <a:pt x="917041" y="712803"/>
                            <a:pt x="847202" y="855363"/>
                          </a:cubicBezTo>
                          <a:lnTo>
                            <a:pt x="9132" y="855363"/>
                          </a:lnTo>
                          <a:close/>
                        </a:path>
                      </a:pathLst>
                    </a:custGeom>
                    <a:solidFill>
                      <a:srgbClr val="FF5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48" name="양쪽 모서리가 둥근 사각형 647"/>
                    <p:cNvSpPr/>
                    <p:nvPr/>
                  </p:nvSpPr>
                  <p:spPr>
                    <a:xfrm rot="10800000">
                      <a:off x="5448662" y="1963401"/>
                      <a:ext cx="572550" cy="432048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FFC6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646" name="직사각형 284"/>
                  <p:cNvSpPr/>
                  <p:nvPr/>
                </p:nvSpPr>
                <p:spPr>
                  <a:xfrm>
                    <a:off x="6668740" y="2440687"/>
                    <a:ext cx="558437" cy="1503283"/>
                  </a:xfrm>
                  <a:custGeom>
                    <a:avLst/>
                    <a:gdLst>
                      <a:gd name="connsiteX0" fmla="*/ 0 w 418737"/>
                      <a:gd name="connsiteY0" fmla="*/ 0 h 1496933"/>
                      <a:gd name="connsiteX1" fmla="*/ 418737 w 418737"/>
                      <a:gd name="connsiteY1" fmla="*/ 0 h 1496933"/>
                      <a:gd name="connsiteX2" fmla="*/ 418737 w 418737"/>
                      <a:gd name="connsiteY2" fmla="*/ 1496933 h 1496933"/>
                      <a:gd name="connsiteX3" fmla="*/ 0 w 418737"/>
                      <a:gd name="connsiteY3" fmla="*/ 1496933 h 1496933"/>
                      <a:gd name="connsiteX4" fmla="*/ 0 w 418737"/>
                      <a:gd name="connsiteY4" fmla="*/ 0 h 1496933"/>
                      <a:gd name="connsiteX0" fmla="*/ 63500 w 482237"/>
                      <a:gd name="connsiteY0" fmla="*/ 0 h 1496933"/>
                      <a:gd name="connsiteX1" fmla="*/ 482237 w 482237"/>
                      <a:gd name="connsiteY1" fmla="*/ 0 h 1496933"/>
                      <a:gd name="connsiteX2" fmla="*/ 482237 w 482237"/>
                      <a:gd name="connsiteY2" fmla="*/ 1496933 h 1496933"/>
                      <a:gd name="connsiteX3" fmla="*/ 0 w 482237"/>
                      <a:gd name="connsiteY3" fmla="*/ 1496933 h 1496933"/>
                      <a:gd name="connsiteX4" fmla="*/ 63500 w 482237"/>
                      <a:gd name="connsiteY4" fmla="*/ 0 h 1496933"/>
                      <a:gd name="connsiteX0" fmla="*/ 63500 w 558437"/>
                      <a:gd name="connsiteY0" fmla="*/ 0 h 1503283"/>
                      <a:gd name="connsiteX1" fmla="*/ 482237 w 558437"/>
                      <a:gd name="connsiteY1" fmla="*/ 0 h 1503283"/>
                      <a:gd name="connsiteX2" fmla="*/ 558437 w 558437"/>
                      <a:gd name="connsiteY2" fmla="*/ 1503283 h 1503283"/>
                      <a:gd name="connsiteX3" fmla="*/ 0 w 558437"/>
                      <a:gd name="connsiteY3" fmla="*/ 1496933 h 1503283"/>
                      <a:gd name="connsiteX4" fmla="*/ 63500 w 558437"/>
                      <a:gd name="connsiteY4" fmla="*/ 0 h 1503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437" h="1503283">
                        <a:moveTo>
                          <a:pt x="63500" y="0"/>
                        </a:moveTo>
                        <a:lnTo>
                          <a:pt x="482237" y="0"/>
                        </a:lnTo>
                        <a:lnTo>
                          <a:pt x="558437" y="1503283"/>
                        </a:lnTo>
                        <a:lnTo>
                          <a:pt x="0" y="1496933"/>
                        </a:lnTo>
                        <a:lnTo>
                          <a:pt x="63500" y="0"/>
                        </a:ln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25" name="그룹 624"/>
                <p:cNvGrpSpPr/>
                <p:nvPr/>
              </p:nvGrpSpPr>
              <p:grpSpPr>
                <a:xfrm>
                  <a:off x="6139083" y="-175692"/>
                  <a:ext cx="965863" cy="385869"/>
                  <a:chOff x="5975490" y="3731912"/>
                  <a:chExt cx="540726" cy="216024"/>
                </a:xfrm>
              </p:grpSpPr>
              <p:sp>
                <p:nvSpPr>
                  <p:cNvPr id="642" name="양쪽 모서리가 둥근 사각형 641"/>
                  <p:cNvSpPr/>
                  <p:nvPr/>
                </p:nvSpPr>
                <p:spPr>
                  <a:xfrm>
                    <a:off x="597549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3" name="양쪽 모서리가 둥근 사각형 642"/>
                  <p:cNvSpPr/>
                  <p:nvPr/>
                </p:nvSpPr>
                <p:spPr>
                  <a:xfrm>
                    <a:off x="6173845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4" name="양쪽 모서리가 둥근 사각형 643"/>
                  <p:cNvSpPr/>
                  <p:nvPr/>
                </p:nvSpPr>
                <p:spPr>
                  <a:xfrm>
                    <a:off x="637220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26" name="모서리가 둥근 직사각형 625"/>
                <p:cNvSpPr/>
                <p:nvPr/>
              </p:nvSpPr>
              <p:spPr>
                <a:xfrm>
                  <a:off x="7104947" y="-689520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7" name="모서리가 둥근 직사각형 626"/>
                <p:cNvSpPr/>
                <p:nvPr/>
              </p:nvSpPr>
              <p:spPr>
                <a:xfrm>
                  <a:off x="6981132" y="-797875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8" name="모서리가 둥근 직사각형 627"/>
                <p:cNvSpPr/>
                <p:nvPr/>
              </p:nvSpPr>
              <p:spPr>
                <a:xfrm>
                  <a:off x="7104945" y="-903223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9" name="모서리가 둥근 직사각형 628"/>
                <p:cNvSpPr/>
                <p:nvPr/>
              </p:nvSpPr>
              <p:spPr>
                <a:xfrm>
                  <a:off x="6248387" y="-173479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0" name="모서리가 둥근 직사각형 629"/>
                <p:cNvSpPr/>
                <p:nvPr/>
              </p:nvSpPr>
              <p:spPr>
                <a:xfrm>
                  <a:off x="6388591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1" name="모서리가 둥근 직사각형 630"/>
                <p:cNvSpPr/>
                <p:nvPr/>
              </p:nvSpPr>
              <p:spPr>
                <a:xfrm>
                  <a:off x="6124573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32" name="그룹 631"/>
                <p:cNvGrpSpPr/>
                <p:nvPr/>
              </p:nvGrpSpPr>
              <p:grpSpPr>
                <a:xfrm>
                  <a:off x="6187225" y="628785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638" name="모서리가 둥근 직사각형 637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9" name="모서리가 둥근 직사각형 638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0" name="모서리가 둥근 직사각형 639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1" name="모서리가 둥근 직사각형 640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33" name="그룹 632"/>
                <p:cNvGrpSpPr/>
                <p:nvPr/>
              </p:nvGrpSpPr>
              <p:grpSpPr>
                <a:xfrm flipH="1">
                  <a:off x="6839751" y="2686512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634" name="모서리가 둥근 직사각형 633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5" name="모서리가 둥근 직사각형 634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6" name="모서리가 둥근 직사각형 635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7" name="모서리가 둥근 직사각형 636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47" name="그룹 46"/>
              <p:cNvGrpSpPr/>
              <p:nvPr/>
            </p:nvGrpSpPr>
            <p:grpSpPr>
              <a:xfrm>
                <a:off x="2704035" y="4912919"/>
                <a:ext cx="853813" cy="89711"/>
                <a:chOff x="2704035" y="4912919"/>
                <a:chExt cx="853813" cy="179423"/>
              </a:xfrm>
            </p:grpSpPr>
            <p:sp>
              <p:nvSpPr>
                <p:cNvPr id="43" name="양쪽 모서리가 둥근 사각형 42"/>
                <p:cNvSpPr/>
                <p:nvPr/>
              </p:nvSpPr>
              <p:spPr>
                <a:xfrm>
                  <a:off x="270403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9" name="양쪽 모서리가 둥근 사각형 648"/>
                <p:cNvSpPr/>
                <p:nvPr/>
              </p:nvSpPr>
              <p:spPr>
                <a:xfrm>
                  <a:off x="279382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0" name="양쪽 모서리가 둥근 사각형 649"/>
                <p:cNvSpPr/>
                <p:nvPr/>
              </p:nvSpPr>
              <p:spPr>
                <a:xfrm>
                  <a:off x="288361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1" name="양쪽 모서리가 둥근 사각형 650"/>
                <p:cNvSpPr/>
                <p:nvPr/>
              </p:nvSpPr>
              <p:spPr>
                <a:xfrm>
                  <a:off x="297339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2" name="양쪽 모서리가 둥근 사각형 651"/>
                <p:cNvSpPr/>
                <p:nvPr/>
              </p:nvSpPr>
              <p:spPr>
                <a:xfrm>
                  <a:off x="3063187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3" name="양쪽 모서리가 둥근 사각형 652"/>
                <p:cNvSpPr/>
                <p:nvPr/>
              </p:nvSpPr>
              <p:spPr>
                <a:xfrm>
                  <a:off x="315297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4" name="양쪽 모서리가 둥근 사각형 653"/>
                <p:cNvSpPr/>
                <p:nvPr/>
              </p:nvSpPr>
              <p:spPr>
                <a:xfrm>
                  <a:off x="324276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5" name="양쪽 모서리가 둥근 사각형 654"/>
                <p:cNvSpPr/>
                <p:nvPr/>
              </p:nvSpPr>
              <p:spPr>
                <a:xfrm>
                  <a:off x="333255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6" name="양쪽 모서리가 둥근 사각형 655"/>
                <p:cNvSpPr/>
                <p:nvPr/>
              </p:nvSpPr>
              <p:spPr>
                <a:xfrm>
                  <a:off x="342233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7" name="양쪽 모서리가 둥근 사각형 656"/>
                <p:cNvSpPr/>
                <p:nvPr/>
              </p:nvSpPr>
              <p:spPr>
                <a:xfrm>
                  <a:off x="351212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9" name="그룹 48"/>
              <p:cNvGrpSpPr/>
              <p:nvPr/>
            </p:nvGrpSpPr>
            <p:grpSpPr>
              <a:xfrm>
                <a:off x="2734474" y="5053123"/>
                <a:ext cx="89023" cy="51895"/>
                <a:chOff x="2734474" y="5053123"/>
                <a:chExt cx="89023" cy="51895"/>
              </a:xfrm>
            </p:grpSpPr>
            <p:sp>
              <p:nvSpPr>
                <p:cNvPr id="658" name="모서리가 둥근 직사각형 657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0" name="모서리가 둥근 직사각형 659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3426536" y="5319305"/>
                <a:ext cx="159884" cy="50994"/>
                <a:chOff x="3426536" y="5081432"/>
                <a:chExt cx="159884" cy="50994"/>
              </a:xfrm>
            </p:grpSpPr>
            <p:sp>
              <p:nvSpPr>
                <p:cNvPr id="659" name="모서리가 둥근 직사각형 658"/>
                <p:cNvSpPr/>
                <p:nvPr/>
              </p:nvSpPr>
              <p:spPr>
                <a:xfrm flipH="1">
                  <a:off x="3489040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1" name="모서리가 둥근 직사각형 660"/>
                <p:cNvSpPr/>
                <p:nvPr/>
              </p:nvSpPr>
              <p:spPr>
                <a:xfrm flipH="1">
                  <a:off x="3426536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2" name="모서리가 둥근 직사각형 661"/>
                <p:cNvSpPr/>
                <p:nvPr/>
              </p:nvSpPr>
              <p:spPr>
                <a:xfrm flipH="1">
                  <a:off x="3527071" y="5108840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63" name="그룹 662"/>
              <p:cNvGrpSpPr/>
              <p:nvPr/>
            </p:nvGrpSpPr>
            <p:grpSpPr>
              <a:xfrm>
                <a:off x="3244741" y="5312650"/>
                <a:ext cx="89023" cy="51895"/>
                <a:chOff x="2734474" y="5053123"/>
                <a:chExt cx="89023" cy="51895"/>
              </a:xfrm>
            </p:grpSpPr>
            <p:sp>
              <p:nvSpPr>
                <p:cNvPr id="664" name="모서리가 둥근 직사각형 663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5" name="모서리가 둥근 직사각형 664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667" name="그룹 666"/>
            <p:cNvGrpSpPr/>
            <p:nvPr/>
          </p:nvGrpSpPr>
          <p:grpSpPr>
            <a:xfrm flipH="1">
              <a:off x="5476274" y="4091440"/>
              <a:ext cx="1438602" cy="1377755"/>
              <a:chOff x="2271147" y="4091440"/>
              <a:chExt cx="1438602" cy="1377755"/>
            </a:xfrm>
          </p:grpSpPr>
          <p:sp>
            <p:nvSpPr>
              <p:cNvPr id="668" name="직사각형 667"/>
              <p:cNvSpPr/>
              <p:nvPr/>
            </p:nvSpPr>
            <p:spPr>
              <a:xfrm>
                <a:off x="2576047" y="4959184"/>
                <a:ext cx="1133702" cy="501495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69" name="그룹 668"/>
              <p:cNvGrpSpPr/>
              <p:nvPr/>
            </p:nvGrpSpPr>
            <p:grpSpPr>
              <a:xfrm>
                <a:off x="2271147" y="4091440"/>
                <a:ext cx="441773" cy="1377755"/>
                <a:chOff x="5700397" y="-2338085"/>
                <a:chExt cx="1843234" cy="5748488"/>
              </a:xfrm>
            </p:grpSpPr>
            <p:grpSp>
              <p:nvGrpSpPr>
                <p:cNvPr id="691" name="그룹 690"/>
                <p:cNvGrpSpPr/>
                <p:nvPr/>
              </p:nvGrpSpPr>
              <p:grpSpPr>
                <a:xfrm>
                  <a:off x="5700397" y="-2338085"/>
                  <a:ext cx="1843234" cy="5748488"/>
                  <a:chOff x="6497474" y="1273324"/>
                  <a:chExt cx="856334" cy="2670646"/>
                </a:xfrm>
              </p:grpSpPr>
              <p:grpSp>
                <p:nvGrpSpPr>
                  <p:cNvPr id="712" name="그룹 711"/>
                  <p:cNvGrpSpPr/>
                  <p:nvPr/>
                </p:nvGrpSpPr>
                <p:grpSpPr>
                  <a:xfrm>
                    <a:off x="6497474" y="1273324"/>
                    <a:ext cx="856334" cy="1383389"/>
                    <a:chOff x="5382780" y="1263511"/>
                    <a:chExt cx="687858" cy="1131938"/>
                  </a:xfrm>
                </p:grpSpPr>
                <p:sp>
                  <p:nvSpPr>
                    <p:cNvPr id="714" name="이등변 삼각형 289"/>
                    <p:cNvSpPr/>
                    <p:nvPr/>
                  </p:nvSpPr>
                  <p:spPr>
                    <a:xfrm>
                      <a:off x="5382779" y="1263511"/>
                      <a:ext cx="687858" cy="699888"/>
                    </a:xfrm>
                    <a:custGeom>
                      <a:avLst/>
                      <a:gdLst>
                        <a:gd name="connsiteX0" fmla="*/ 0 w 838070"/>
                        <a:gd name="connsiteY0" fmla="*/ 855363 h 855363"/>
                        <a:gd name="connsiteX1" fmla="*/ 419035 w 838070"/>
                        <a:gd name="connsiteY1" fmla="*/ 0 h 855363"/>
                        <a:gd name="connsiteX2" fmla="*/ 838070 w 838070"/>
                        <a:gd name="connsiteY2" fmla="*/ 855363 h 855363"/>
                        <a:gd name="connsiteX3" fmla="*/ 0 w 838070"/>
                        <a:gd name="connsiteY3" fmla="*/ 855363 h 855363"/>
                        <a:gd name="connsiteX0" fmla="*/ 9132 w 856334"/>
                        <a:gd name="connsiteY0" fmla="*/ 855363 h 855363"/>
                        <a:gd name="connsiteX1" fmla="*/ 428167 w 856334"/>
                        <a:gd name="connsiteY1" fmla="*/ 0 h 855363"/>
                        <a:gd name="connsiteX2" fmla="*/ 847202 w 856334"/>
                        <a:gd name="connsiteY2" fmla="*/ 855363 h 855363"/>
                        <a:gd name="connsiteX3" fmla="*/ 9132 w 856334"/>
                        <a:gd name="connsiteY3" fmla="*/ 855363 h 8553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56334" h="855363">
                          <a:moveTo>
                            <a:pt x="9132" y="855363"/>
                          </a:moveTo>
                          <a:cubicBezTo>
                            <a:pt x="-60707" y="712803"/>
                            <a:pt x="288489" y="0"/>
                            <a:pt x="428167" y="0"/>
                          </a:cubicBezTo>
                          <a:cubicBezTo>
                            <a:pt x="567845" y="0"/>
                            <a:pt x="917041" y="712803"/>
                            <a:pt x="847202" y="855363"/>
                          </a:cubicBezTo>
                          <a:lnTo>
                            <a:pt x="9132" y="855363"/>
                          </a:lnTo>
                          <a:close/>
                        </a:path>
                      </a:pathLst>
                    </a:custGeom>
                    <a:solidFill>
                      <a:srgbClr val="FF5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15" name="양쪽 모서리가 둥근 사각형 714"/>
                    <p:cNvSpPr/>
                    <p:nvPr/>
                  </p:nvSpPr>
                  <p:spPr>
                    <a:xfrm rot="10800000">
                      <a:off x="5448662" y="1963401"/>
                      <a:ext cx="572550" cy="432048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FFC6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713" name="직사각형 284"/>
                  <p:cNvSpPr/>
                  <p:nvPr/>
                </p:nvSpPr>
                <p:spPr>
                  <a:xfrm>
                    <a:off x="6668740" y="2440687"/>
                    <a:ext cx="558437" cy="1503283"/>
                  </a:xfrm>
                  <a:custGeom>
                    <a:avLst/>
                    <a:gdLst>
                      <a:gd name="connsiteX0" fmla="*/ 0 w 418737"/>
                      <a:gd name="connsiteY0" fmla="*/ 0 h 1496933"/>
                      <a:gd name="connsiteX1" fmla="*/ 418737 w 418737"/>
                      <a:gd name="connsiteY1" fmla="*/ 0 h 1496933"/>
                      <a:gd name="connsiteX2" fmla="*/ 418737 w 418737"/>
                      <a:gd name="connsiteY2" fmla="*/ 1496933 h 1496933"/>
                      <a:gd name="connsiteX3" fmla="*/ 0 w 418737"/>
                      <a:gd name="connsiteY3" fmla="*/ 1496933 h 1496933"/>
                      <a:gd name="connsiteX4" fmla="*/ 0 w 418737"/>
                      <a:gd name="connsiteY4" fmla="*/ 0 h 1496933"/>
                      <a:gd name="connsiteX0" fmla="*/ 63500 w 482237"/>
                      <a:gd name="connsiteY0" fmla="*/ 0 h 1496933"/>
                      <a:gd name="connsiteX1" fmla="*/ 482237 w 482237"/>
                      <a:gd name="connsiteY1" fmla="*/ 0 h 1496933"/>
                      <a:gd name="connsiteX2" fmla="*/ 482237 w 482237"/>
                      <a:gd name="connsiteY2" fmla="*/ 1496933 h 1496933"/>
                      <a:gd name="connsiteX3" fmla="*/ 0 w 482237"/>
                      <a:gd name="connsiteY3" fmla="*/ 1496933 h 1496933"/>
                      <a:gd name="connsiteX4" fmla="*/ 63500 w 482237"/>
                      <a:gd name="connsiteY4" fmla="*/ 0 h 1496933"/>
                      <a:gd name="connsiteX0" fmla="*/ 63500 w 558437"/>
                      <a:gd name="connsiteY0" fmla="*/ 0 h 1503283"/>
                      <a:gd name="connsiteX1" fmla="*/ 482237 w 558437"/>
                      <a:gd name="connsiteY1" fmla="*/ 0 h 1503283"/>
                      <a:gd name="connsiteX2" fmla="*/ 558437 w 558437"/>
                      <a:gd name="connsiteY2" fmla="*/ 1503283 h 1503283"/>
                      <a:gd name="connsiteX3" fmla="*/ 0 w 558437"/>
                      <a:gd name="connsiteY3" fmla="*/ 1496933 h 1503283"/>
                      <a:gd name="connsiteX4" fmla="*/ 63500 w 558437"/>
                      <a:gd name="connsiteY4" fmla="*/ 0 h 1503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437" h="1503283">
                        <a:moveTo>
                          <a:pt x="63500" y="0"/>
                        </a:moveTo>
                        <a:lnTo>
                          <a:pt x="482237" y="0"/>
                        </a:lnTo>
                        <a:lnTo>
                          <a:pt x="558437" y="1503283"/>
                        </a:lnTo>
                        <a:lnTo>
                          <a:pt x="0" y="1496933"/>
                        </a:lnTo>
                        <a:lnTo>
                          <a:pt x="63500" y="0"/>
                        </a:ln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92" name="그룹 691"/>
                <p:cNvGrpSpPr/>
                <p:nvPr/>
              </p:nvGrpSpPr>
              <p:grpSpPr>
                <a:xfrm>
                  <a:off x="6139083" y="-175692"/>
                  <a:ext cx="965863" cy="385869"/>
                  <a:chOff x="5975490" y="3731912"/>
                  <a:chExt cx="540726" cy="216024"/>
                </a:xfrm>
              </p:grpSpPr>
              <p:sp>
                <p:nvSpPr>
                  <p:cNvPr id="709" name="양쪽 모서리가 둥근 사각형 708"/>
                  <p:cNvSpPr/>
                  <p:nvPr/>
                </p:nvSpPr>
                <p:spPr>
                  <a:xfrm>
                    <a:off x="597549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10" name="양쪽 모서리가 둥근 사각형 709"/>
                  <p:cNvSpPr/>
                  <p:nvPr/>
                </p:nvSpPr>
                <p:spPr>
                  <a:xfrm>
                    <a:off x="6173845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11" name="양쪽 모서리가 둥근 사각형 710"/>
                  <p:cNvSpPr/>
                  <p:nvPr/>
                </p:nvSpPr>
                <p:spPr>
                  <a:xfrm>
                    <a:off x="637220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93" name="모서리가 둥근 직사각형 692"/>
                <p:cNvSpPr/>
                <p:nvPr/>
              </p:nvSpPr>
              <p:spPr>
                <a:xfrm>
                  <a:off x="7104947" y="-689520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4" name="모서리가 둥근 직사각형 693"/>
                <p:cNvSpPr/>
                <p:nvPr/>
              </p:nvSpPr>
              <p:spPr>
                <a:xfrm>
                  <a:off x="6981132" y="-797875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5" name="모서리가 둥근 직사각형 694"/>
                <p:cNvSpPr/>
                <p:nvPr/>
              </p:nvSpPr>
              <p:spPr>
                <a:xfrm>
                  <a:off x="7104945" y="-903223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6" name="모서리가 둥근 직사각형 695"/>
                <p:cNvSpPr/>
                <p:nvPr/>
              </p:nvSpPr>
              <p:spPr>
                <a:xfrm>
                  <a:off x="6248387" y="-173479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7" name="모서리가 둥근 직사각형 696"/>
                <p:cNvSpPr/>
                <p:nvPr/>
              </p:nvSpPr>
              <p:spPr>
                <a:xfrm>
                  <a:off x="6388591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8" name="모서리가 둥근 직사각형 697"/>
                <p:cNvSpPr/>
                <p:nvPr/>
              </p:nvSpPr>
              <p:spPr>
                <a:xfrm>
                  <a:off x="6124573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99" name="그룹 698"/>
                <p:cNvGrpSpPr/>
                <p:nvPr/>
              </p:nvGrpSpPr>
              <p:grpSpPr>
                <a:xfrm>
                  <a:off x="6187225" y="628785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705" name="모서리가 둥근 직사각형 704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6" name="모서리가 둥근 직사각형 705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7" name="모서리가 둥근 직사각형 706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8" name="모서리가 둥근 직사각형 707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00" name="그룹 699"/>
                <p:cNvGrpSpPr/>
                <p:nvPr/>
              </p:nvGrpSpPr>
              <p:grpSpPr>
                <a:xfrm flipH="1">
                  <a:off x="6839751" y="2686512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701" name="모서리가 둥근 직사각형 700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2" name="모서리가 둥근 직사각형 701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3" name="모서리가 둥근 직사각형 702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4" name="모서리가 둥근 직사각형 703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670" name="그룹 669"/>
              <p:cNvGrpSpPr/>
              <p:nvPr/>
            </p:nvGrpSpPr>
            <p:grpSpPr>
              <a:xfrm>
                <a:off x="2704035" y="4912919"/>
                <a:ext cx="853813" cy="89711"/>
                <a:chOff x="2704035" y="4912919"/>
                <a:chExt cx="853813" cy="179423"/>
              </a:xfrm>
            </p:grpSpPr>
            <p:sp>
              <p:nvSpPr>
                <p:cNvPr id="681" name="양쪽 모서리가 둥근 사각형 680"/>
                <p:cNvSpPr/>
                <p:nvPr/>
              </p:nvSpPr>
              <p:spPr>
                <a:xfrm>
                  <a:off x="270403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2" name="양쪽 모서리가 둥근 사각형 681"/>
                <p:cNvSpPr/>
                <p:nvPr/>
              </p:nvSpPr>
              <p:spPr>
                <a:xfrm>
                  <a:off x="279382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3" name="양쪽 모서리가 둥근 사각형 682"/>
                <p:cNvSpPr/>
                <p:nvPr/>
              </p:nvSpPr>
              <p:spPr>
                <a:xfrm>
                  <a:off x="288361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4" name="양쪽 모서리가 둥근 사각형 683"/>
                <p:cNvSpPr/>
                <p:nvPr/>
              </p:nvSpPr>
              <p:spPr>
                <a:xfrm>
                  <a:off x="297339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5" name="양쪽 모서리가 둥근 사각형 684"/>
                <p:cNvSpPr/>
                <p:nvPr/>
              </p:nvSpPr>
              <p:spPr>
                <a:xfrm>
                  <a:off x="3063187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6" name="양쪽 모서리가 둥근 사각형 685"/>
                <p:cNvSpPr/>
                <p:nvPr/>
              </p:nvSpPr>
              <p:spPr>
                <a:xfrm>
                  <a:off x="315297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7" name="양쪽 모서리가 둥근 사각형 686"/>
                <p:cNvSpPr/>
                <p:nvPr/>
              </p:nvSpPr>
              <p:spPr>
                <a:xfrm>
                  <a:off x="324276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8" name="양쪽 모서리가 둥근 사각형 687"/>
                <p:cNvSpPr/>
                <p:nvPr/>
              </p:nvSpPr>
              <p:spPr>
                <a:xfrm>
                  <a:off x="333255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9" name="양쪽 모서리가 둥근 사각형 688"/>
                <p:cNvSpPr/>
                <p:nvPr/>
              </p:nvSpPr>
              <p:spPr>
                <a:xfrm>
                  <a:off x="342233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0" name="양쪽 모서리가 둥근 사각형 689"/>
                <p:cNvSpPr/>
                <p:nvPr/>
              </p:nvSpPr>
              <p:spPr>
                <a:xfrm>
                  <a:off x="351212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71" name="그룹 670"/>
              <p:cNvGrpSpPr/>
              <p:nvPr/>
            </p:nvGrpSpPr>
            <p:grpSpPr>
              <a:xfrm>
                <a:off x="2734474" y="5053123"/>
                <a:ext cx="89023" cy="51895"/>
                <a:chOff x="2734474" y="5053123"/>
                <a:chExt cx="89023" cy="51895"/>
              </a:xfrm>
            </p:grpSpPr>
            <p:sp>
              <p:nvSpPr>
                <p:cNvPr id="679" name="모서리가 둥근 직사각형 678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0" name="모서리가 둥근 직사각형 679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72" name="그룹 671"/>
              <p:cNvGrpSpPr/>
              <p:nvPr/>
            </p:nvGrpSpPr>
            <p:grpSpPr>
              <a:xfrm>
                <a:off x="3426536" y="5319305"/>
                <a:ext cx="159884" cy="50994"/>
                <a:chOff x="3426536" y="5081432"/>
                <a:chExt cx="159884" cy="50994"/>
              </a:xfrm>
            </p:grpSpPr>
            <p:sp>
              <p:nvSpPr>
                <p:cNvPr id="676" name="모서리가 둥근 직사각형 675"/>
                <p:cNvSpPr/>
                <p:nvPr/>
              </p:nvSpPr>
              <p:spPr>
                <a:xfrm flipH="1">
                  <a:off x="3489040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7" name="모서리가 둥근 직사각형 676"/>
                <p:cNvSpPr/>
                <p:nvPr/>
              </p:nvSpPr>
              <p:spPr>
                <a:xfrm flipH="1">
                  <a:off x="3426536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8" name="모서리가 둥근 직사각형 677"/>
                <p:cNvSpPr/>
                <p:nvPr/>
              </p:nvSpPr>
              <p:spPr>
                <a:xfrm flipH="1">
                  <a:off x="3527071" y="5108840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73" name="그룹 672"/>
              <p:cNvGrpSpPr/>
              <p:nvPr/>
            </p:nvGrpSpPr>
            <p:grpSpPr>
              <a:xfrm>
                <a:off x="3244741" y="5312650"/>
                <a:ext cx="89023" cy="51895"/>
                <a:chOff x="2734474" y="5053123"/>
                <a:chExt cx="89023" cy="51895"/>
              </a:xfrm>
            </p:grpSpPr>
            <p:sp>
              <p:nvSpPr>
                <p:cNvPr id="674" name="모서리가 둥근 직사각형 673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5" name="모서리가 둥근 직사각형 674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25" name="그룹 124"/>
          <p:cNvGrpSpPr/>
          <p:nvPr/>
        </p:nvGrpSpPr>
        <p:grpSpPr>
          <a:xfrm>
            <a:off x="1354883" y="4782408"/>
            <a:ext cx="6434234" cy="694817"/>
            <a:chOff x="1357642" y="4782408"/>
            <a:chExt cx="6434234" cy="694817"/>
          </a:xfrm>
        </p:grpSpPr>
        <p:grpSp>
          <p:nvGrpSpPr>
            <p:cNvPr id="124" name="그룹 123"/>
            <p:cNvGrpSpPr/>
            <p:nvPr/>
          </p:nvGrpSpPr>
          <p:grpSpPr>
            <a:xfrm>
              <a:off x="1357642" y="4782408"/>
              <a:ext cx="699596" cy="677781"/>
              <a:chOff x="1357642" y="4782408"/>
              <a:chExt cx="699596" cy="677781"/>
            </a:xfrm>
          </p:grpSpPr>
          <p:grpSp>
            <p:nvGrpSpPr>
              <p:cNvPr id="549" name="그룹 548"/>
              <p:cNvGrpSpPr/>
              <p:nvPr/>
            </p:nvGrpSpPr>
            <p:grpSpPr>
              <a:xfrm>
                <a:off x="1678534" y="4782408"/>
                <a:ext cx="378704" cy="677781"/>
                <a:chOff x="3942340" y="2065700"/>
                <a:chExt cx="575770" cy="1030476"/>
              </a:xfrm>
            </p:grpSpPr>
            <p:sp>
              <p:nvSpPr>
                <p:cNvPr id="550" name="양쪽 모서리가 둥근 사각형 549"/>
                <p:cNvSpPr/>
                <p:nvPr/>
              </p:nvSpPr>
              <p:spPr>
                <a:xfrm>
                  <a:off x="4201190" y="2281436"/>
                  <a:ext cx="45719" cy="5046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1" name="양쪽 모서리가 둥근 사각형 550"/>
                <p:cNvSpPr/>
                <p:nvPr/>
              </p:nvSpPr>
              <p:spPr>
                <a:xfrm>
                  <a:off x="3995963" y="2786053"/>
                  <a:ext cx="468525" cy="20087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2" name="양쪽 모서리가 둥근 사각형 551"/>
                <p:cNvSpPr/>
                <p:nvPr/>
              </p:nvSpPr>
              <p:spPr>
                <a:xfrm rot="10800000">
                  <a:off x="3942340" y="2983649"/>
                  <a:ext cx="575770" cy="11252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53" name="그룹 552"/>
                <p:cNvGrpSpPr/>
                <p:nvPr/>
              </p:nvGrpSpPr>
              <p:grpSpPr>
                <a:xfrm rot="20171974">
                  <a:off x="4098948" y="2791419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573" name="타원 572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4" name="타원 573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5" name="타원 574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6" name="타원 575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7" name="타원 576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54" name="그룹 553"/>
                <p:cNvGrpSpPr/>
                <p:nvPr/>
              </p:nvGrpSpPr>
              <p:grpSpPr>
                <a:xfrm rot="17501561">
                  <a:off x="4346994" y="2802378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568" name="타원 567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9" name="타원 568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0" name="타원 569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1" name="타원 570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2" name="타원 571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55" name="그룹 554"/>
                <p:cNvGrpSpPr/>
                <p:nvPr/>
              </p:nvGrpSpPr>
              <p:grpSpPr>
                <a:xfrm rot="602786">
                  <a:off x="4034174" y="2854034"/>
                  <a:ext cx="113495" cy="121926"/>
                  <a:chOff x="3800295" y="1933967"/>
                  <a:chExt cx="323441" cy="347469"/>
                </a:xfrm>
              </p:grpSpPr>
              <p:sp>
                <p:nvSpPr>
                  <p:cNvPr id="563" name="타원 562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4" name="타원 563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5" name="타원 564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6" name="타원 565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7" name="타원 566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56" name="그룹 555"/>
                <p:cNvGrpSpPr/>
                <p:nvPr/>
              </p:nvGrpSpPr>
              <p:grpSpPr>
                <a:xfrm rot="324920">
                  <a:off x="4033756" y="2794870"/>
                  <a:ext cx="60432" cy="64922"/>
                  <a:chOff x="3800295" y="1933967"/>
                  <a:chExt cx="323441" cy="347469"/>
                </a:xfrm>
              </p:grpSpPr>
              <p:sp>
                <p:nvSpPr>
                  <p:cNvPr id="558" name="타원 557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9" name="타원 558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0" name="타원 559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1" name="타원 560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2" name="타원 561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57" name="사다리꼴 55"/>
                <p:cNvSpPr/>
                <p:nvPr/>
              </p:nvSpPr>
              <p:spPr>
                <a:xfrm>
                  <a:off x="4052872" y="2065700"/>
                  <a:ext cx="335946" cy="513483"/>
                </a:xfrm>
                <a:custGeom>
                  <a:avLst/>
                  <a:gdLst>
                    <a:gd name="connsiteX0" fmla="*/ 0 w 316512"/>
                    <a:gd name="connsiteY0" fmla="*/ 540341 h 540341"/>
                    <a:gd name="connsiteX1" fmla="*/ 79128 w 316512"/>
                    <a:gd name="connsiteY1" fmla="*/ 0 h 540341"/>
                    <a:gd name="connsiteX2" fmla="*/ 237384 w 316512"/>
                    <a:gd name="connsiteY2" fmla="*/ 0 h 540341"/>
                    <a:gd name="connsiteX3" fmla="*/ 316512 w 316512"/>
                    <a:gd name="connsiteY3" fmla="*/ 540341 h 540341"/>
                    <a:gd name="connsiteX4" fmla="*/ 0 w 316512"/>
                    <a:gd name="connsiteY4" fmla="*/ 540341 h 540341"/>
                    <a:gd name="connsiteX0" fmla="*/ 0 w 327294"/>
                    <a:gd name="connsiteY0" fmla="*/ 540341 h 540341"/>
                    <a:gd name="connsiteX1" fmla="*/ 79128 w 327294"/>
                    <a:gd name="connsiteY1" fmla="*/ 0 h 540341"/>
                    <a:gd name="connsiteX2" fmla="*/ 237384 w 327294"/>
                    <a:gd name="connsiteY2" fmla="*/ 0 h 540341"/>
                    <a:gd name="connsiteX3" fmla="*/ 316512 w 327294"/>
                    <a:gd name="connsiteY3" fmla="*/ 540341 h 540341"/>
                    <a:gd name="connsiteX4" fmla="*/ 0 w 327294"/>
                    <a:gd name="connsiteY4" fmla="*/ 540341 h 540341"/>
                    <a:gd name="connsiteX0" fmla="*/ 10782 w 338076"/>
                    <a:gd name="connsiteY0" fmla="*/ 540341 h 540341"/>
                    <a:gd name="connsiteX1" fmla="*/ 89910 w 338076"/>
                    <a:gd name="connsiteY1" fmla="*/ 0 h 540341"/>
                    <a:gd name="connsiteX2" fmla="*/ 248166 w 338076"/>
                    <a:gd name="connsiteY2" fmla="*/ 0 h 540341"/>
                    <a:gd name="connsiteX3" fmla="*/ 327294 w 338076"/>
                    <a:gd name="connsiteY3" fmla="*/ 540341 h 540341"/>
                    <a:gd name="connsiteX4" fmla="*/ 10782 w 338076"/>
                    <a:gd name="connsiteY4" fmla="*/ 540341 h 540341"/>
                    <a:gd name="connsiteX0" fmla="*/ 10782 w 339362"/>
                    <a:gd name="connsiteY0" fmla="*/ 540341 h 540341"/>
                    <a:gd name="connsiteX1" fmla="*/ 89910 w 339362"/>
                    <a:gd name="connsiteY1" fmla="*/ 0 h 540341"/>
                    <a:gd name="connsiteX2" fmla="*/ 248166 w 339362"/>
                    <a:gd name="connsiteY2" fmla="*/ 0 h 540341"/>
                    <a:gd name="connsiteX3" fmla="*/ 327294 w 339362"/>
                    <a:gd name="connsiteY3" fmla="*/ 540341 h 540341"/>
                    <a:gd name="connsiteX4" fmla="*/ 10782 w 339362"/>
                    <a:gd name="connsiteY4" fmla="*/ 540341 h 540341"/>
                    <a:gd name="connsiteX0" fmla="*/ 12068 w 340648"/>
                    <a:gd name="connsiteY0" fmla="*/ 540341 h 540341"/>
                    <a:gd name="connsiteX1" fmla="*/ 91196 w 340648"/>
                    <a:gd name="connsiteY1" fmla="*/ 0 h 540341"/>
                    <a:gd name="connsiteX2" fmla="*/ 249452 w 340648"/>
                    <a:gd name="connsiteY2" fmla="*/ 0 h 540341"/>
                    <a:gd name="connsiteX3" fmla="*/ 328580 w 340648"/>
                    <a:gd name="connsiteY3" fmla="*/ 540341 h 540341"/>
                    <a:gd name="connsiteX4" fmla="*/ 12068 w 340648"/>
                    <a:gd name="connsiteY4" fmla="*/ 540341 h 540341"/>
                    <a:gd name="connsiteX0" fmla="*/ 9716 w 335946"/>
                    <a:gd name="connsiteY0" fmla="*/ 581067 h 581067"/>
                    <a:gd name="connsiteX1" fmla="*/ 88844 w 335946"/>
                    <a:gd name="connsiteY1" fmla="*/ 40726 h 581067"/>
                    <a:gd name="connsiteX2" fmla="*/ 167882 w 335946"/>
                    <a:gd name="connsiteY2" fmla="*/ 38047 h 581067"/>
                    <a:gd name="connsiteX3" fmla="*/ 247100 w 335946"/>
                    <a:gd name="connsiteY3" fmla="*/ 40726 h 581067"/>
                    <a:gd name="connsiteX4" fmla="*/ 326228 w 335946"/>
                    <a:gd name="connsiteY4" fmla="*/ 581067 h 581067"/>
                    <a:gd name="connsiteX5" fmla="*/ 9716 w 335946"/>
                    <a:gd name="connsiteY5" fmla="*/ 581067 h 581067"/>
                    <a:gd name="connsiteX0" fmla="*/ 9716 w 335946"/>
                    <a:gd name="connsiteY0" fmla="*/ 669226 h 669226"/>
                    <a:gd name="connsiteX1" fmla="*/ 88844 w 335946"/>
                    <a:gd name="connsiteY1" fmla="*/ 128885 h 669226"/>
                    <a:gd name="connsiteX2" fmla="*/ 167882 w 335946"/>
                    <a:gd name="connsiteY2" fmla="*/ 0 h 669226"/>
                    <a:gd name="connsiteX3" fmla="*/ 247100 w 335946"/>
                    <a:gd name="connsiteY3" fmla="*/ 128885 h 669226"/>
                    <a:gd name="connsiteX4" fmla="*/ 326228 w 335946"/>
                    <a:gd name="connsiteY4" fmla="*/ 669226 h 669226"/>
                    <a:gd name="connsiteX5" fmla="*/ 9716 w 335946"/>
                    <a:gd name="connsiteY5" fmla="*/ 669226 h 669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946" h="669226">
                      <a:moveTo>
                        <a:pt x="9716" y="669226"/>
                      </a:moveTo>
                      <a:cubicBezTo>
                        <a:pt x="-29848" y="579169"/>
                        <a:pt x="62483" y="240423"/>
                        <a:pt x="88844" y="128885"/>
                      </a:cubicBezTo>
                      <a:cubicBezTo>
                        <a:pt x="115205" y="17347"/>
                        <a:pt x="141536" y="893"/>
                        <a:pt x="167882" y="0"/>
                      </a:cubicBezTo>
                      <a:cubicBezTo>
                        <a:pt x="194288" y="893"/>
                        <a:pt x="220709" y="17347"/>
                        <a:pt x="247100" y="128885"/>
                      </a:cubicBezTo>
                      <a:cubicBezTo>
                        <a:pt x="273491" y="240423"/>
                        <a:pt x="365792" y="579169"/>
                        <a:pt x="326228" y="669226"/>
                      </a:cubicBezTo>
                      <a:cubicBezTo>
                        <a:pt x="286664" y="759283"/>
                        <a:pt x="49280" y="759283"/>
                        <a:pt x="9716" y="669226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44" name="그룹 743"/>
              <p:cNvGrpSpPr/>
              <p:nvPr/>
            </p:nvGrpSpPr>
            <p:grpSpPr>
              <a:xfrm>
                <a:off x="1357642" y="4885878"/>
                <a:ext cx="320891" cy="574311"/>
                <a:chOff x="3942340" y="2065700"/>
                <a:chExt cx="575770" cy="1030476"/>
              </a:xfrm>
            </p:grpSpPr>
            <p:sp>
              <p:nvSpPr>
                <p:cNvPr id="745" name="양쪽 모서리가 둥근 사각형 744"/>
                <p:cNvSpPr/>
                <p:nvPr/>
              </p:nvSpPr>
              <p:spPr>
                <a:xfrm>
                  <a:off x="4201190" y="2281436"/>
                  <a:ext cx="45719" cy="5046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6" name="양쪽 모서리가 둥근 사각형 745"/>
                <p:cNvSpPr/>
                <p:nvPr/>
              </p:nvSpPr>
              <p:spPr>
                <a:xfrm>
                  <a:off x="3995963" y="2786053"/>
                  <a:ext cx="468525" cy="20087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7" name="양쪽 모서리가 둥근 사각형 746"/>
                <p:cNvSpPr/>
                <p:nvPr/>
              </p:nvSpPr>
              <p:spPr>
                <a:xfrm rot="10800000">
                  <a:off x="3942340" y="2983649"/>
                  <a:ext cx="575770" cy="11252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48" name="그룹 747"/>
                <p:cNvGrpSpPr/>
                <p:nvPr/>
              </p:nvGrpSpPr>
              <p:grpSpPr>
                <a:xfrm rot="20171974">
                  <a:off x="4098948" y="2791419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768" name="타원 767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9" name="타원 768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0" name="타원 769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1" name="타원 770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2" name="타원 771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49" name="그룹 748"/>
                <p:cNvGrpSpPr/>
                <p:nvPr/>
              </p:nvGrpSpPr>
              <p:grpSpPr>
                <a:xfrm rot="17501561">
                  <a:off x="4346994" y="2802378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763" name="타원 762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4" name="타원 763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5" name="타원 764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6" name="타원 765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7" name="타원 766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50" name="그룹 749"/>
                <p:cNvGrpSpPr/>
                <p:nvPr/>
              </p:nvGrpSpPr>
              <p:grpSpPr>
                <a:xfrm rot="602786">
                  <a:off x="4034174" y="2854034"/>
                  <a:ext cx="113495" cy="121926"/>
                  <a:chOff x="3800295" y="1933967"/>
                  <a:chExt cx="323441" cy="347469"/>
                </a:xfrm>
              </p:grpSpPr>
              <p:sp>
                <p:nvSpPr>
                  <p:cNvPr id="758" name="타원 757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9" name="타원 758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0" name="타원 759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1" name="타원 760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2" name="타원 761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51" name="그룹 750"/>
                <p:cNvGrpSpPr/>
                <p:nvPr/>
              </p:nvGrpSpPr>
              <p:grpSpPr>
                <a:xfrm rot="324920">
                  <a:off x="4033756" y="2794870"/>
                  <a:ext cx="60432" cy="64922"/>
                  <a:chOff x="3800295" y="1933967"/>
                  <a:chExt cx="323441" cy="347469"/>
                </a:xfrm>
              </p:grpSpPr>
              <p:sp>
                <p:nvSpPr>
                  <p:cNvPr id="753" name="타원 752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4" name="타원 753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5" name="타원 754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6" name="타원 755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7" name="타원 756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752" name="사다리꼴 55"/>
                <p:cNvSpPr/>
                <p:nvPr/>
              </p:nvSpPr>
              <p:spPr>
                <a:xfrm>
                  <a:off x="4052872" y="2065700"/>
                  <a:ext cx="335946" cy="513483"/>
                </a:xfrm>
                <a:custGeom>
                  <a:avLst/>
                  <a:gdLst>
                    <a:gd name="connsiteX0" fmla="*/ 0 w 316512"/>
                    <a:gd name="connsiteY0" fmla="*/ 540341 h 540341"/>
                    <a:gd name="connsiteX1" fmla="*/ 79128 w 316512"/>
                    <a:gd name="connsiteY1" fmla="*/ 0 h 540341"/>
                    <a:gd name="connsiteX2" fmla="*/ 237384 w 316512"/>
                    <a:gd name="connsiteY2" fmla="*/ 0 h 540341"/>
                    <a:gd name="connsiteX3" fmla="*/ 316512 w 316512"/>
                    <a:gd name="connsiteY3" fmla="*/ 540341 h 540341"/>
                    <a:gd name="connsiteX4" fmla="*/ 0 w 316512"/>
                    <a:gd name="connsiteY4" fmla="*/ 540341 h 540341"/>
                    <a:gd name="connsiteX0" fmla="*/ 0 w 327294"/>
                    <a:gd name="connsiteY0" fmla="*/ 540341 h 540341"/>
                    <a:gd name="connsiteX1" fmla="*/ 79128 w 327294"/>
                    <a:gd name="connsiteY1" fmla="*/ 0 h 540341"/>
                    <a:gd name="connsiteX2" fmla="*/ 237384 w 327294"/>
                    <a:gd name="connsiteY2" fmla="*/ 0 h 540341"/>
                    <a:gd name="connsiteX3" fmla="*/ 316512 w 327294"/>
                    <a:gd name="connsiteY3" fmla="*/ 540341 h 540341"/>
                    <a:gd name="connsiteX4" fmla="*/ 0 w 327294"/>
                    <a:gd name="connsiteY4" fmla="*/ 540341 h 540341"/>
                    <a:gd name="connsiteX0" fmla="*/ 10782 w 338076"/>
                    <a:gd name="connsiteY0" fmla="*/ 540341 h 540341"/>
                    <a:gd name="connsiteX1" fmla="*/ 89910 w 338076"/>
                    <a:gd name="connsiteY1" fmla="*/ 0 h 540341"/>
                    <a:gd name="connsiteX2" fmla="*/ 248166 w 338076"/>
                    <a:gd name="connsiteY2" fmla="*/ 0 h 540341"/>
                    <a:gd name="connsiteX3" fmla="*/ 327294 w 338076"/>
                    <a:gd name="connsiteY3" fmla="*/ 540341 h 540341"/>
                    <a:gd name="connsiteX4" fmla="*/ 10782 w 338076"/>
                    <a:gd name="connsiteY4" fmla="*/ 540341 h 540341"/>
                    <a:gd name="connsiteX0" fmla="*/ 10782 w 339362"/>
                    <a:gd name="connsiteY0" fmla="*/ 540341 h 540341"/>
                    <a:gd name="connsiteX1" fmla="*/ 89910 w 339362"/>
                    <a:gd name="connsiteY1" fmla="*/ 0 h 540341"/>
                    <a:gd name="connsiteX2" fmla="*/ 248166 w 339362"/>
                    <a:gd name="connsiteY2" fmla="*/ 0 h 540341"/>
                    <a:gd name="connsiteX3" fmla="*/ 327294 w 339362"/>
                    <a:gd name="connsiteY3" fmla="*/ 540341 h 540341"/>
                    <a:gd name="connsiteX4" fmla="*/ 10782 w 339362"/>
                    <a:gd name="connsiteY4" fmla="*/ 540341 h 540341"/>
                    <a:gd name="connsiteX0" fmla="*/ 12068 w 340648"/>
                    <a:gd name="connsiteY0" fmla="*/ 540341 h 540341"/>
                    <a:gd name="connsiteX1" fmla="*/ 91196 w 340648"/>
                    <a:gd name="connsiteY1" fmla="*/ 0 h 540341"/>
                    <a:gd name="connsiteX2" fmla="*/ 249452 w 340648"/>
                    <a:gd name="connsiteY2" fmla="*/ 0 h 540341"/>
                    <a:gd name="connsiteX3" fmla="*/ 328580 w 340648"/>
                    <a:gd name="connsiteY3" fmla="*/ 540341 h 540341"/>
                    <a:gd name="connsiteX4" fmla="*/ 12068 w 340648"/>
                    <a:gd name="connsiteY4" fmla="*/ 540341 h 540341"/>
                    <a:gd name="connsiteX0" fmla="*/ 9716 w 335946"/>
                    <a:gd name="connsiteY0" fmla="*/ 581067 h 581067"/>
                    <a:gd name="connsiteX1" fmla="*/ 88844 w 335946"/>
                    <a:gd name="connsiteY1" fmla="*/ 40726 h 581067"/>
                    <a:gd name="connsiteX2" fmla="*/ 167882 w 335946"/>
                    <a:gd name="connsiteY2" fmla="*/ 38047 h 581067"/>
                    <a:gd name="connsiteX3" fmla="*/ 247100 w 335946"/>
                    <a:gd name="connsiteY3" fmla="*/ 40726 h 581067"/>
                    <a:gd name="connsiteX4" fmla="*/ 326228 w 335946"/>
                    <a:gd name="connsiteY4" fmla="*/ 581067 h 581067"/>
                    <a:gd name="connsiteX5" fmla="*/ 9716 w 335946"/>
                    <a:gd name="connsiteY5" fmla="*/ 581067 h 581067"/>
                    <a:gd name="connsiteX0" fmla="*/ 9716 w 335946"/>
                    <a:gd name="connsiteY0" fmla="*/ 669226 h 669226"/>
                    <a:gd name="connsiteX1" fmla="*/ 88844 w 335946"/>
                    <a:gd name="connsiteY1" fmla="*/ 128885 h 669226"/>
                    <a:gd name="connsiteX2" fmla="*/ 167882 w 335946"/>
                    <a:gd name="connsiteY2" fmla="*/ 0 h 669226"/>
                    <a:gd name="connsiteX3" fmla="*/ 247100 w 335946"/>
                    <a:gd name="connsiteY3" fmla="*/ 128885 h 669226"/>
                    <a:gd name="connsiteX4" fmla="*/ 326228 w 335946"/>
                    <a:gd name="connsiteY4" fmla="*/ 669226 h 669226"/>
                    <a:gd name="connsiteX5" fmla="*/ 9716 w 335946"/>
                    <a:gd name="connsiteY5" fmla="*/ 669226 h 669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946" h="669226">
                      <a:moveTo>
                        <a:pt x="9716" y="669226"/>
                      </a:moveTo>
                      <a:cubicBezTo>
                        <a:pt x="-29848" y="579169"/>
                        <a:pt x="62483" y="240423"/>
                        <a:pt x="88844" y="128885"/>
                      </a:cubicBezTo>
                      <a:cubicBezTo>
                        <a:pt x="115205" y="17347"/>
                        <a:pt x="141536" y="893"/>
                        <a:pt x="167882" y="0"/>
                      </a:cubicBezTo>
                      <a:cubicBezTo>
                        <a:pt x="194288" y="893"/>
                        <a:pt x="220709" y="17347"/>
                        <a:pt x="247100" y="128885"/>
                      </a:cubicBezTo>
                      <a:cubicBezTo>
                        <a:pt x="273491" y="240423"/>
                        <a:pt x="365792" y="579169"/>
                        <a:pt x="326228" y="669226"/>
                      </a:cubicBezTo>
                      <a:cubicBezTo>
                        <a:pt x="286664" y="759283"/>
                        <a:pt x="49280" y="759283"/>
                        <a:pt x="9716" y="669226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773" name="그룹 772"/>
            <p:cNvGrpSpPr/>
            <p:nvPr/>
          </p:nvGrpSpPr>
          <p:grpSpPr>
            <a:xfrm flipH="1">
              <a:off x="7092280" y="4799444"/>
              <a:ext cx="699596" cy="677781"/>
              <a:chOff x="1357642" y="4782408"/>
              <a:chExt cx="699596" cy="677781"/>
            </a:xfrm>
          </p:grpSpPr>
          <p:grpSp>
            <p:nvGrpSpPr>
              <p:cNvPr id="774" name="그룹 773"/>
              <p:cNvGrpSpPr/>
              <p:nvPr/>
            </p:nvGrpSpPr>
            <p:grpSpPr>
              <a:xfrm>
                <a:off x="1678534" y="4782408"/>
                <a:ext cx="378704" cy="677781"/>
                <a:chOff x="3942340" y="2065700"/>
                <a:chExt cx="575770" cy="1030476"/>
              </a:xfrm>
            </p:grpSpPr>
            <p:sp>
              <p:nvSpPr>
                <p:cNvPr id="804" name="양쪽 모서리가 둥근 사각형 803"/>
                <p:cNvSpPr/>
                <p:nvPr/>
              </p:nvSpPr>
              <p:spPr>
                <a:xfrm>
                  <a:off x="4201190" y="2281436"/>
                  <a:ext cx="45719" cy="5046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5" name="양쪽 모서리가 둥근 사각형 804"/>
                <p:cNvSpPr/>
                <p:nvPr/>
              </p:nvSpPr>
              <p:spPr>
                <a:xfrm>
                  <a:off x="3995963" y="2786053"/>
                  <a:ext cx="468525" cy="20087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6" name="양쪽 모서리가 둥근 사각형 805"/>
                <p:cNvSpPr/>
                <p:nvPr/>
              </p:nvSpPr>
              <p:spPr>
                <a:xfrm rot="10800000">
                  <a:off x="3942340" y="2983649"/>
                  <a:ext cx="575770" cy="11252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07" name="그룹 806"/>
                <p:cNvGrpSpPr/>
                <p:nvPr/>
              </p:nvGrpSpPr>
              <p:grpSpPr>
                <a:xfrm rot="20171974">
                  <a:off x="4098948" y="2791419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827" name="타원 826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8" name="타원 827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9" name="타원 828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0" name="타원 829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1" name="타원 830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08" name="그룹 807"/>
                <p:cNvGrpSpPr/>
                <p:nvPr/>
              </p:nvGrpSpPr>
              <p:grpSpPr>
                <a:xfrm rot="17501561">
                  <a:off x="4346994" y="2802378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822" name="타원 821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3" name="타원 822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4" name="타원 823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5" name="타원 824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6" name="타원 825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09" name="그룹 808"/>
                <p:cNvGrpSpPr/>
                <p:nvPr/>
              </p:nvGrpSpPr>
              <p:grpSpPr>
                <a:xfrm rot="602786">
                  <a:off x="4034174" y="2854034"/>
                  <a:ext cx="113495" cy="121926"/>
                  <a:chOff x="3800295" y="1933967"/>
                  <a:chExt cx="323441" cy="347469"/>
                </a:xfrm>
              </p:grpSpPr>
              <p:sp>
                <p:nvSpPr>
                  <p:cNvPr id="817" name="타원 816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8" name="타원 817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9" name="타원 818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0" name="타원 819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1" name="타원 820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10" name="그룹 809"/>
                <p:cNvGrpSpPr/>
                <p:nvPr/>
              </p:nvGrpSpPr>
              <p:grpSpPr>
                <a:xfrm rot="324920">
                  <a:off x="4033756" y="2794870"/>
                  <a:ext cx="60432" cy="64922"/>
                  <a:chOff x="3800295" y="1933967"/>
                  <a:chExt cx="323441" cy="347469"/>
                </a:xfrm>
              </p:grpSpPr>
              <p:sp>
                <p:nvSpPr>
                  <p:cNvPr id="812" name="타원 811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3" name="타원 812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4" name="타원 813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5" name="타원 814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6" name="타원 815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811" name="사다리꼴 55"/>
                <p:cNvSpPr/>
                <p:nvPr/>
              </p:nvSpPr>
              <p:spPr>
                <a:xfrm>
                  <a:off x="4052872" y="2065700"/>
                  <a:ext cx="335946" cy="513483"/>
                </a:xfrm>
                <a:custGeom>
                  <a:avLst/>
                  <a:gdLst>
                    <a:gd name="connsiteX0" fmla="*/ 0 w 316512"/>
                    <a:gd name="connsiteY0" fmla="*/ 540341 h 540341"/>
                    <a:gd name="connsiteX1" fmla="*/ 79128 w 316512"/>
                    <a:gd name="connsiteY1" fmla="*/ 0 h 540341"/>
                    <a:gd name="connsiteX2" fmla="*/ 237384 w 316512"/>
                    <a:gd name="connsiteY2" fmla="*/ 0 h 540341"/>
                    <a:gd name="connsiteX3" fmla="*/ 316512 w 316512"/>
                    <a:gd name="connsiteY3" fmla="*/ 540341 h 540341"/>
                    <a:gd name="connsiteX4" fmla="*/ 0 w 316512"/>
                    <a:gd name="connsiteY4" fmla="*/ 540341 h 540341"/>
                    <a:gd name="connsiteX0" fmla="*/ 0 w 327294"/>
                    <a:gd name="connsiteY0" fmla="*/ 540341 h 540341"/>
                    <a:gd name="connsiteX1" fmla="*/ 79128 w 327294"/>
                    <a:gd name="connsiteY1" fmla="*/ 0 h 540341"/>
                    <a:gd name="connsiteX2" fmla="*/ 237384 w 327294"/>
                    <a:gd name="connsiteY2" fmla="*/ 0 h 540341"/>
                    <a:gd name="connsiteX3" fmla="*/ 316512 w 327294"/>
                    <a:gd name="connsiteY3" fmla="*/ 540341 h 540341"/>
                    <a:gd name="connsiteX4" fmla="*/ 0 w 327294"/>
                    <a:gd name="connsiteY4" fmla="*/ 540341 h 540341"/>
                    <a:gd name="connsiteX0" fmla="*/ 10782 w 338076"/>
                    <a:gd name="connsiteY0" fmla="*/ 540341 h 540341"/>
                    <a:gd name="connsiteX1" fmla="*/ 89910 w 338076"/>
                    <a:gd name="connsiteY1" fmla="*/ 0 h 540341"/>
                    <a:gd name="connsiteX2" fmla="*/ 248166 w 338076"/>
                    <a:gd name="connsiteY2" fmla="*/ 0 h 540341"/>
                    <a:gd name="connsiteX3" fmla="*/ 327294 w 338076"/>
                    <a:gd name="connsiteY3" fmla="*/ 540341 h 540341"/>
                    <a:gd name="connsiteX4" fmla="*/ 10782 w 338076"/>
                    <a:gd name="connsiteY4" fmla="*/ 540341 h 540341"/>
                    <a:gd name="connsiteX0" fmla="*/ 10782 w 339362"/>
                    <a:gd name="connsiteY0" fmla="*/ 540341 h 540341"/>
                    <a:gd name="connsiteX1" fmla="*/ 89910 w 339362"/>
                    <a:gd name="connsiteY1" fmla="*/ 0 h 540341"/>
                    <a:gd name="connsiteX2" fmla="*/ 248166 w 339362"/>
                    <a:gd name="connsiteY2" fmla="*/ 0 h 540341"/>
                    <a:gd name="connsiteX3" fmla="*/ 327294 w 339362"/>
                    <a:gd name="connsiteY3" fmla="*/ 540341 h 540341"/>
                    <a:gd name="connsiteX4" fmla="*/ 10782 w 339362"/>
                    <a:gd name="connsiteY4" fmla="*/ 540341 h 540341"/>
                    <a:gd name="connsiteX0" fmla="*/ 12068 w 340648"/>
                    <a:gd name="connsiteY0" fmla="*/ 540341 h 540341"/>
                    <a:gd name="connsiteX1" fmla="*/ 91196 w 340648"/>
                    <a:gd name="connsiteY1" fmla="*/ 0 h 540341"/>
                    <a:gd name="connsiteX2" fmla="*/ 249452 w 340648"/>
                    <a:gd name="connsiteY2" fmla="*/ 0 h 540341"/>
                    <a:gd name="connsiteX3" fmla="*/ 328580 w 340648"/>
                    <a:gd name="connsiteY3" fmla="*/ 540341 h 540341"/>
                    <a:gd name="connsiteX4" fmla="*/ 12068 w 340648"/>
                    <a:gd name="connsiteY4" fmla="*/ 540341 h 540341"/>
                    <a:gd name="connsiteX0" fmla="*/ 9716 w 335946"/>
                    <a:gd name="connsiteY0" fmla="*/ 581067 h 581067"/>
                    <a:gd name="connsiteX1" fmla="*/ 88844 w 335946"/>
                    <a:gd name="connsiteY1" fmla="*/ 40726 h 581067"/>
                    <a:gd name="connsiteX2" fmla="*/ 167882 w 335946"/>
                    <a:gd name="connsiteY2" fmla="*/ 38047 h 581067"/>
                    <a:gd name="connsiteX3" fmla="*/ 247100 w 335946"/>
                    <a:gd name="connsiteY3" fmla="*/ 40726 h 581067"/>
                    <a:gd name="connsiteX4" fmla="*/ 326228 w 335946"/>
                    <a:gd name="connsiteY4" fmla="*/ 581067 h 581067"/>
                    <a:gd name="connsiteX5" fmla="*/ 9716 w 335946"/>
                    <a:gd name="connsiteY5" fmla="*/ 581067 h 581067"/>
                    <a:gd name="connsiteX0" fmla="*/ 9716 w 335946"/>
                    <a:gd name="connsiteY0" fmla="*/ 669226 h 669226"/>
                    <a:gd name="connsiteX1" fmla="*/ 88844 w 335946"/>
                    <a:gd name="connsiteY1" fmla="*/ 128885 h 669226"/>
                    <a:gd name="connsiteX2" fmla="*/ 167882 w 335946"/>
                    <a:gd name="connsiteY2" fmla="*/ 0 h 669226"/>
                    <a:gd name="connsiteX3" fmla="*/ 247100 w 335946"/>
                    <a:gd name="connsiteY3" fmla="*/ 128885 h 669226"/>
                    <a:gd name="connsiteX4" fmla="*/ 326228 w 335946"/>
                    <a:gd name="connsiteY4" fmla="*/ 669226 h 669226"/>
                    <a:gd name="connsiteX5" fmla="*/ 9716 w 335946"/>
                    <a:gd name="connsiteY5" fmla="*/ 669226 h 669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946" h="669226">
                      <a:moveTo>
                        <a:pt x="9716" y="669226"/>
                      </a:moveTo>
                      <a:cubicBezTo>
                        <a:pt x="-29848" y="579169"/>
                        <a:pt x="62483" y="240423"/>
                        <a:pt x="88844" y="128885"/>
                      </a:cubicBezTo>
                      <a:cubicBezTo>
                        <a:pt x="115205" y="17347"/>
                        <a:pt x="141536" y="893"/>
                        <a:pt x="167882" y="0"/>
                      </a:cubicBezTo>
                      <a:cubicBezTo>
                        <a:pt x="194288" y="893"/>
                        <a:pt x="220709" y="17347"/>
                        <a:pt x="247100" y="128885"/>
                      </a:cubicBezTo>
                      <a:cubicBezTo>
                        <a:pt x="273491" y="240423"/>
                        <a:pt x="365792" y="579169"/>
                        <a:pt x="326228" y="669226"/>
                      </a:cubicBezTo>
                      <a:cubicBezTo>
                        <a:pt x="286664" y="759283"/>
                        <a:pt x="49280" y="759283"/>
                        <a:pt x="9716" y="669226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75" name="그룹 774"/>
              <p:cNvGrpSpPr/>
              <p:nvPr/>
            </p:nvGrpSpPr>
            <p:grpSpPr>
              <a:xfrm>
                <a:off x="1357642" y="4885878"/>
                <a:ext cx="320891" cy="574311"/>
                <a:chOff x="3942340" y="2065700"/>
                <a:chExt cx="575770" cy="1030476"/>
              </a:xfrm>
            </p:grpSpPr>
            <p:sp>
              <p:nvSpPr>
                <p:cNvPr id="776" name="양쪽 모서리가 둥근 사각형 775"/>
                <p:cNvSpPr/>
                <p:nvPr/>
              </p:nvSpPr>
              <p:spPr>
                <a:xfrm>
                  <a:off x="4201190" y="2281436"/>
                  <a:ext cx="45719" cy="5046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7" name="양쪽 모서리가 둥근 사각형 776"/>
                <p:cNvSpPr/>
                <p:nvPr/>
              </p:nvSpPr>
              <p:spPr>
                <a:xfrm>
                  <a:off x="3995963" y="2786053"/>
                  <a:ext cx="468525" cy="20087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8" name="양쪽 모서리가 둥근 사각형 777"/>
                <p:cNvSpPr/>
                <p:nvPr/>
              </p:nvSpPr>
              <p:spPr>
                <a:xfrm rot="10800000">
                  <a:off x="3942340" y="2983649"/>
                  <a:ext cx="575770" cy="11252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79" name="그룹 778"/>
                <p:cNvGrpSpPr/>
                <p:nvPr/>
              </p:nvGrpSpPr>
              <p:grpSpPr>
                <a:xfrm rot="20171974">
                  <a:off x="4098948" y="2791419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799" name="타원 798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0" name="타원 799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1" name="타원 800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2" name="타원 801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3" name="타원 802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80" name="그룹 779"/>
                <p:cNvGrpSpPr/>
                <p:nvPr/>
              </p:nvGrpSpPr>
              <p:grpSpPr>
                <a:xfrm rot="17501561">
                  <a:off x="4346994" y="2802378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794" name="타원 793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5" name="타원 794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6" name="타원 795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7" name="타원 796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8" name="타원 797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81" name="그룹 780"/>
                <p:cNvGrpSpPr/>
                <p:nvPr/>
              </p:nvGrpSpPr>
              <p:grpSpPr>
                <a:xfrm rot="602786">
                  <a:off x="4034174" y="2854034"/>
                  <a:ext cx="113495" cy="121926"/>
                  <a:chOff x="3800295" y="1933967"/>
                  <a:chExt cx="323441" cy="347469"/>
                </a:xfrm>
              </p:grpSpPr>
              <p:sp>
                <p:nvSpPr>
                  <p:cNvPr id="789" name="타원 788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0" name="타원 789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1" name="타원 790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2" name="타원 791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3" name="타원 792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82" name="그룹 781"/>
                <p:cNvGrpSpPr/>
                <p:nvPr/>
              </p:nvGrpSpPr>
              <p:grpSpPr>
                <a:xfrm rot="324920">
                  <a:off x="4033756" y="2794870"/>
                  <a:ext cx="60432" cy="64922"/>
                  <a:chOff x="3800295" y="1933967"/>
                  <a:chExt cx="323441" cy="347469"/>
                </a:xfrm>
              </p:grpSpPr>
              <p:sp>
                <p:nvSpPr>
                  <p:cNvPr id="784" name="타원 783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5" name="타원 784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6" name="타원 785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7" name="타원 786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8" name="타원 787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783" name="사다리꼴 55"/>
                <p:cNvSpPr/>
                <p:nvPr/>
              </p:nvSpPr>
              <p:spPr>
                <a:xfrm>
                  <a:off x="4052872" y="2065700"/>
                  <a:ext cx="335946" cy="513483"/>
                </a:xfrm>
                <a:custGeom>
                  <a:avLst/>
                  <a:gdLst>
                    <a:gd name="connsiteX0" fmla="*/ 0 w 316512"/>
                    <a:gd name="connsiteY0" fmla="*/ 540341 h 540341"/>
                    <a:gd name="connsiteX1" fmla="*/ 79128 w 316512"/>
                    <a:gd name="connsiteY1" fmla="*/ 0 h 540341"/>
                    <a:gd name="connsiteX2" fmla="*/ 237384 w 316512"/>
                    <a:gd name="connsiteY2" fmla="*/ 0 h 540341"/>
                    <a:gd name="connsiteX3" fmla="*/ 316512 w 316512"/>
                    <a:gd name="connsiteY3" fmla="*/ 540341 h 540341"/>
                    <a:gd name="connsiteX4" fmla="*/ 0 w 316512"/>
                    <a:gd name="connsiteY4" fmla="*/ 540341 h 540341"/>
                    <a:gd name="connsiteX0" fmla="*/ 0 w 327294"/>
                    <a:gd name="connsiteY0" fmla="*/ 540341 h 540341"/>
                    <a:gd name="connsiteX1" fmla="*/ 79128 w 327294"/>
                    <a:gd name="connsiteY1" fmla="*/ 0 h 540341"/>
                    <a:gd name="connsiteX2" fmla="*/ 237384 w 327294"/>
                    <a:gd name="connsiteY2" fmla="*/ 0 h 540341"/>
                    <a:gd name="connsiteX3" fmla="*/ 316512 w 327294"/>
                    <a:gd name="connsiteY3" fmla="*/ 540341 h 540341"/>
                    <a:gd name="connsiteX4" fmla="*/ 0 w 327294"/>
                    <a:gd name="connsiteY4" fmla="*/ 540341 h 540341"/>
                    <a:gd name="connsiteX0" fmla="*/ 10782 w 338076"/>
                    <a:gd name="connsiteY0" fmla="*/ 540341 h 540341"/>
                    <a:gd name="connsiteX1" fmla="*/ 89910 w 338076"/>
                    <a:gd name="connsiteY1" fmla="*/ 0 h 540341"/>
                    <a:gd name="connsiteX2" fmla="*/ 248166 w 338076"/>
                    <a:gd name="connsiteY2" fmla="*/ 0 h 540341"/>
                    <a:gd name="connsiteX3" fmla="*/ 327294 w 338076"/>
                    <a:gd name="connsiteY3" fmla="*/ 540341 h 540341"/>
                    <a:gd name="connsiteX4" fmla="*/ 10782 w 338076"/>
                    <a:gd name="connsiteY4" fmla="*/ 540341 h 540341"/>
                    <a:gd name="connsiteX0" fmla="*/ 10782 w 339362"/>
                    <a:gd name="connsiteY0" fmla="*/ 540341 h 540341"/>
                    <a:gd name="connsiteX1" fmla="*/ 89910 w 339362"/>
                    <a:gd name="connsiteY1" fmla="*/ 0 h 540341"/>
                    <a:gd name="connsiteX2" fmla="*/ 248166 w 339362"/>
                    <a:gd name="connsiteY2" fmla="*/ 0 h 540341"/>
                    <a:gd name="connsiteX3" fmla="*/ 327294 w 339362"/>
                    <a:gd name="connsiteY3" fmla="*/ 540341 h 540341"/>
                    <a:gd name="connsiteX4" fmla="*/ 10782 w 339362"/>
                    <a:gd name="connsiteY4" fmla="*/ 540341 h 540341"/>
                    <a:gd name="connsiteX0" fmla="*/ 12068 w 340648"/>
                    <a:gd name="connsiteY0" fmla="*/ 540341 h 540341"/>
                    <a:gd name="connsiteX1" fmla="*/ 91196 w 340648"/>
                    <a:gd name="connsiteY1" fmla="*/ 0 h 540341"/>
                    <a:gd name="connsiteX2" fmla="*/ 249452 w 340648"/>
                    <a:gd name="connsiteY2" fmla="*/ 0 h 540341"/>
                    <a:gd name="connsiteX3" fmla="*/ 328580 w 340648"/>
                    <a:gd name="connsiteY3" fmla="*/ 540341 h 540341"/>
                    <a:gd name="connsiteX4" fmla="*/ 12068 w 340648"/>
                    <a:gd name="connsiteY4" fmla="*/ 540341 h 540341"/>
                    <a:gd name="connsiteX0" fmla="*/ 9716 w 335946"/>
                    <a:gd name="connsiteY0" fmla="*/ 581067 h 581067"/>
                    <a:gd name="connsiteX1" fmla="*/ 88844 w 335946"/>
                    <a:gd name="connsiteY1" fmla="*/ 40726 h 581067"/>
                    <a:gd name="connsiteX2" fmla="*/ 167882 w 335946"/>
                    <a:gd name="connsiteY2" fmla="*/ 38047 h 581067"/>
                    <a:gd name="connsiteX3" fmla="*/ 247100 w 335946"/>
                    <a:gd name="connsiteY3" fmla="*/ 40726 h 581067"/>
                    <a:gd name="connsiteX4" fmla="*/ 326228 w 335946"/>
                    <a:gd name="connsiteY4" fmla="*/ 581067 h 581067"/>
                    <a:gd name="connsiteX5" fmla="*/ 9716 w 335946"/>
                    <a:gd name="connsiteY5" fmla="*/ 581067 h 581067"/>
                    <a:gd name="connsiteX0" fmla="*/ 9716 w 335946"/>
                    <a:gd name="connsiteY0" fmla="*/ 669226 h 669226"/>
                    <a:gd name="connsiteX1" fmla="*/ 88844 w 335946"/>
                    <a:gd name="connsiteY1" fmla="*/ 128885 h 669226"/>
                    <a:gd name="connsiteX2" fmla="*/ 167882 w 335946"/>
                    <a:gd name="connsiteY2" fmla="*/ 0 h 669226"/>
                    <a:gd name="connsiteX3" fmla="*/ 247100 w 335946"/>
                    <a:gd name="connsiteY3" fmla="*/ 128885 h 669226"/>
                    <a:gd name="connsiteX4" fmla="*/ 326228 w 335946"/>
                    <a:gd name="connsiteY4" fmla="*/ 669226 h 669226"/>
                    <a:gd name="connsiteX5" fmla="*/ 9716 w 335946"/>
                    <a:gd name="connsiteY5" fmla="*/ 669226 h 669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946" h="669226">
                      <a:moveTo>
                        <a:pt x="9716" y="669226"/>
                      </a:moveTo>
                      <a:cubicBezTo>
                        <a:pt x="-29848" y="579169"/>
                        <a:pt x="62483" y="240423"/>
                        <a:pt x="88844" y="128885"/>
                      </a:cubicBezTo>
                      <a:cubicBezTo>
                        <a:pt x="115205" y="17347"/>
                        <a:pt x="141536" y="893"/>
                        <a:pt x="167882" y="0"/>
                      </a:cubicBezTo>
                      <a:cubicBezTo>
                        <a:pt x="194288" y="893"/>
                        <a:pt x="220709" y="17347"/>
                        <a:pt x="247100" y="128885"/>
                      </a:cubicBezTo>
                      <a:cubicBezTo>
                        <a:pt x="273491" y="240423"/>
                        <a:pt x="365792" y="579169"/>
                        <a:pt x="326228" y="669226"/>
                      </a:cubicBezTo>
                      <a:cubicBezTo>
                        <a:pt x="286664" y="759283"/>
                        <a:pt x="49280" y="759283"/>
                        <a:pt x="9716" y="669226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0" name="그룹 389"/>
          <p:cNvGrpSpPr/>
          <p:nvPr/>
        </p:nvGrpSpPr>
        <p:grpSpPr>
          <a:xfrm>
            <a:off x="2182127" y="1175482"/>
            <a:ext cx="814795" cy="814794"/>
            <a:chOff x="5032314" y="875479"/>
            <a:chExt cx="1084192" cy="1084191"/>
          </a:xfrm>
        </p:grpSpPr>
        <p:sp>
          <p:nvSpPr>
            <p:cNvPr id="391" name="모서리가 둥근 직사각형 390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2" name="모서리가 둥근 직사각형 391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모서리가 둥근 직사각형 392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4" name="모서리가 둥근 직사각형 393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5" name="모서리가 둥근 직사각형 394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6" name="모서리가 둥근 직사각형 395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모서리가 둥근 직사각형 396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8" name="모서리가 둥근 직사각형 397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9" name="모서리가 둥근 직사각형 398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0" name="모서리가 둥근 직사각형 399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1" name="모서리가 둥근 직사각형 400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2" name="모서리가 둥근 직사각형 401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3" name="모서리가 둥근 직사각형 402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4" name="모서리가 둥근 직사각형 403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5" name="모서리가 둥근 직사각형 404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6" name="모서리가 둥근 직사각형 405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7" name="그룹 406"/>
          <p:cNvGrpSpPr/>
          <p:nvPr/>
        </p:nvGrpSpPr>
        <p:grpSpPr>
          <a:xfrm>
            <a:off x="5989177" y="934385"/>
            <a:ext cx="1248301" cy="1248300"/>
            <a:chOff x="5032314" y="875479"/>
            <a:chExt cx="1084192" cy="1084191"/>
          </a:xfrm>
        </p:grpSpPr>
        <p:sp>
          <p:nvSpPr>
            <p:cNvPr id="408" name="모서리가 둥근 직사각형 407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9" name="모서리가 둥근 직사각형 408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0" name="모서리가 둥근 직사각형 409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1" name="모서리가 둥근 직사각형 410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2" name="모서리가 둥근 직사각형 411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3" name="모서리가 둥근 직사각형 412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4" name="모서리가 둥근 직사각형 413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모서리가 둥근 직사각형 414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모서리가 둥근 직사각형 415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7" name="모서리가 둥근 직사각형 416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8" name="모서리가 둥근 직사각형 417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9" name="모서리가 둥근 직사각형 418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0" name="모서리가 둥근 직사각형 419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1" name="모서리가 둥근 직사각형 420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2" name="모서리가 둥근 직사각형 421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3" name="모서리가 둥근 직사각형 422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4" name="그룹 423"/>
          <p:cNvGrpSpPr/>
          <p:nvPr/>
        </p:nvGrpSpPr>
        <p:grpSpPr>
          <a:xfrm rot="1800000">
            <a:off x="3094534" y="1580882"/>
            <a:ext cx="488479" cy="488478"/>
            <a:chOff x="5032314" y="875479"/>
            <a:chExt cx="1084192" cy="1084191"/>
          </a:xfrm>
        </p:grpSpPr>
        <p:sp>
          <p:nvSpPr>
            <p:cNvPr id="425" name="모서리가 둥근 직사각형 424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6" name="모서리가 둥근 직사각형 425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7" name="모서리가 둥근 직사각형 426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8" name="모서리가 둥근 직사각형 427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9" name="모서리가 둥근 직사각형 428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0" name="모서리가 둥근 직사각형 429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1" name="모서리가 둥근 직사각형 430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2" name="모서리가 둥근 직사각형 431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3" name="모서리가 둥근 직사각형 432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4" name="모서리가 둥근 직사각형 433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5" name="모서리가 둥근 직사각형 434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6" name="모서리가 둥근 직사각형 435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7" name="모서리가 둥근 직사각형 436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모서리가 둥근 직사각형 437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0" name="모서리가 둥근 직사각형 439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1" name="모서리가 둥근 직사각형 440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2" name="그룹 441"/>
          <p:cNvGrpSpPr/>
          <p:nvPr/>
        </p:nvGrpSpPr>
        <p:grpSpPr>
          <a:xfrm>
            <a:off x="1193431" y="2725632"/>
            <a:ext cx="786367" cy="786366"/>
            <a:chOff x="5032314" y="875479"/>
            <a:chExt cx="1084192" cy="1084191"/>
          </a:xfrm>
        </p:grpSpPr>
        <p:sp>
          <p:nvSpPr>
            <p:cNvPr id="443" name="모서리가 둥근 직사각형 442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4" name="모서리가 둥근 직사각형 443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5" name="모서리가 둥근 직사각형 444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6" name="모서리가 둥근 직사각형 445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7" name="모서리가 둥근 직사각형 446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8" name="모서리가 둥근 직사각형 447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9" name="모서리가 둥근 직사각형 448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0" name="모서리가 둥근 직사각형 449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1" name="모서리가 둥근 직사각형 450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2" name="모서리가 둥근 직사각형 451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3" name="모서리가 둥근 직사각형 452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4" name="모서리가 둥근 직사각형 453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5" name="모서리가 둥근 직사각형 454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6" name="모서리가 둥근 직사각형 455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7" name="모서리가 둥근 직사각형 456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8" name="모서리가 둥근 직사각형 457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59" name="그룹 458"/>
          <p:cNvGrpSpPr/>
          <p:nvPr/>
        </p:nvGrpSpPr>
        <p:grpSpPr>
          <a:xfrm rot="900000">
            <a:off x="7288681" y="2725632"/>
            <a:ext cx="786367" cy="786366"/>
            <a:chOff x="5032314" y="875479"/>
            <a:chExt cx="1084192" cy="1084191"/>
          </a:xfrm>
        </p:grpSpPr>
        <p:sp>
          <p:nvSpPr>
            <p:cNvPr id="460" name="모서리가 둥근 직사각형 459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1" name="모서리가 둥근 직사각형 460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2" name="모서리가 둥근 직사각형 461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5" name="모서리가 둥근 직사각형 464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6" name="모서리가 둥근 직사각형 465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7" name="모서리가 둥근 직사각형 466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8" name="모서리가 둥근 직사각형 467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9" name="모서리가 둥근 직사각형 468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0" name="모서리가 둥근 직사각형 469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1" name="모서리가 둥근 직사각형 470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2" name="모서리가 둥근 직사각형 471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3" name="모서리가 둥근 직사각형 472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4" name="모서리가 둥근 직사각형 473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5" name="모서리가 둥근 직사각형 474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6" name="모서리가 둥근 직사각형 475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7" name="모서리가 둥근 직사각형 476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24" name="TextBox 523">
            <a:extLst>
              <a:ext uri="{FF2B5EF4-FFF2-40B4-BE49-F238E27FC236}">
                <a16:creationId xmlns:a16="http://schemas.microsoft.com/office/drawing/2014/main" id="{46DB5180-A69B-3589-8FEB-204D2362FD25}"/>
              </a:ext>
            </a:extLst>
          </p:cNvPr>
          <p:cNvSpPr txBox="1"/>
          <p:nvPr/>
        </p:nvSpPr>
        <p:spPr>
          <a:xfrm rot="21289880">
            <a:off x="2946285" y="2044391"/>
            <a:ext cx="3640314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500" dirty="0">
                <a:ln w="12700">
                  <a:solidFill>
                    <a:srgbClr val="FF5050"/>
                  </a:solidFill>
                </a:ln>
                <a:solidFill>
                  <a:srgbClr val="002060"/>
                </a:solidFill>
                <a:latin typeface="Dopestyle " pitchFamily="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7832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0800000">
                                      <p:cBhvr>
                                        <p:cTn id="15" dur="32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26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4" dur="2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46" dur="2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8" dur="28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0" dur="14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400" tmFilter="0, 0; .2, .5; .8, .5; 1, 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700" autoRev="1" fill="hold"/>
                                        <p:tgtEl>
                                          <p:spTgt spid="4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900" tmFilter="0, 0; .2, .5; .8, .5; 1, 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450" autoRev="1" fill="hold"/>
                                        <p:tgtEl>
                                          <p:spTgt spid="40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500" tmFilter="0, 0; .2, .5; .8, .5; 1, 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750" autoRev="1" fill="hold"/>
                                        <p:tgtEl>
                                          <p:spTgt spid="4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100" tmFilter="0, 0; .2, .5; .8, .5; 1, 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550" autoRev="1" fill="hold"/>
                                        <p:tgtEl>
                                          <p:spTgt spid="3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500" tmFilter="0, 0; .2, .5; .8, .5; 1, 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750" autoRev="1" fill="hold"/>
                                        <p:tgtEl>
                                          <p:spTgt spid="4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7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7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7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7" grpId="0" animBg="1"/>
      <p:bldP spid="5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그룹 167"/>
          <p:cNvGrpSpPr/>
          <p:nvPr/>
        </p:nvGrpSpPr>
        <p:grpSpPr>
          <a:xfrm>
            <a:off x="7079583" y="513916"/>
            <a:ext cx="4338211" cy="4338211"/>
            <a:chOff x="5323501" y="1287925"/>
            <a:chExt cx="3631059" cy="3631059"/>
          </a:xfrm>
          <a:solidFill>
            <a:srgbClr val="FFC6B1"/>
          </a:solidFill>
        </p:grpSpPr>
        <p:grpSp>
          <p:nvGrpSpPr>
            <p:cNvPr id="160" name="그룹 159"/>
            <p:cNvGrpSpPr/>
            <p:nvPr/>
          </p:nvGrpSpPr>
          <p:grpSpPr>
            <a:xfrm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116" name="그룹 115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109" name="타원 108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타원 114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7" name="그룹 116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118" name="타원 117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타원 118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61" name="그룹 160"/>
            <p:cNvGrpSpPr/>
            <p:nvPr/>
          </p:nvGrpSpPr>
          <p:grpSpPr>
            <a:xfrm rot="2700000"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162" name="그룹 161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166" name="타원 165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7" name="타원 166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63" name="그룹 162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164" name="타원 163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5" name="타원 164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78" name="그룹 77"/>
          <p:cNvGrpSpPr/>
          <p:nvPr/>
        </p:nvGrpSpPr>
        <p:grpSpPr>
          <a:xfrm>
            <a:off x="7283509" y="716281"/>
            <a:ext cx="3933478" cy="3933479"/>
            <a:chOff x="4780095" y="60688"/>
            <a:chExt cx="3292300" cy="3292300"/>
          </a:xfrm>
        </p:grpSpPr>
        <p:grpSp>
          <p:nvGrpSpPr>
            <p:cNvPr id="80" name="그룹 79"/>
            <p:cNvGrpSpPr/>
            <p:nvPr/>
          </p:nvGrpSpPr>
          <p:grpSpPr>
            <a:xfrm>
              <a:off x="4864098" y="145994"/>
              <a:ext cx="3124295" cy="3121688"/>
              <a:chOff x="4158982" y="463004"/>
              <a:chExt cx="2738593" cy="2736308"/>
            </a:xfrm>
          </p:grpSpPr>
          <p:grpSp>
            <p:nvGrpSpPr>
              <p:cNvPr id="83" name="그룹 82"/>
              <p:cNvGrpSpPr/>
              <p:nvPr/>
            </p:nvGrpSpPr>
            <p:grpSpPr>
              <a:xfrm>
                <a:off x="4161270" y="463006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91" name="그룹 90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95" name="모서리가 둥근 직사각형 94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6" name="모서리가 둥근 직사각형 95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92" name="그룹 91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93" name="모서리가 둥근 직사각형 92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4" name="모서리가 둥근 직사각형 93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84" name="그룹 83"/>
              <p:cNvGrpSpPr/>
              <p:nvPr/>
            </p:nvGrpSpPr>
            <p:grpSpPr>
              <a:xfrm rot="1380155">
                <a:off x="4158982" y="463004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85" name="그룹 84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89" name="모서리가 둥근 직사각형 88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90" name="모서리가 둥근 직사각형 89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6" name="그룹 85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87" name="모서리가 둥근 직사각형 86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8" name="모서리가 둥근 직사각형 87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81" name="타원 80"/>
            <p:cNvSpPr/>
            <p:nvPr/>
          </p:nvSpPr>
          <p:spPr>
            <a:xfrm>
              <a:off x="5108867" y="389460"/>
              <a:ext cx="2634756" cy="2634756"/>
            </a:xfrm>
            <a:prstGeom prst="ellipse">
              <a:avLst/>
            </a:prstGeom>
            <a:noFill/>
            <a:ln w="19050">
              <a:solidFill>
                <a:srgbClr val="FF5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>
              <a:off x="4780095" y="60688"/>
              <a:ext cx="3292300" cy="3292300"/>
            </a:xfrm>
            <a:prstGeom prst="ellipse">
              <a:avLst/>
            </a:prstGeom>
            <a:noFill/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/>
            <p:cNvSpPr/>
            <p:nvPr/>
          </p:nvSpPr>
          <p:spPr>
            <a:xfrm>
              <a:off x="4906478" y="187071"/>
              <a:ext cx="3039534" cy="3039534"/>
            </a:xfrm>
            <a:prstGeom prst="ellipse">
              <a:avLst/>
            </a:prstGeom>
            <a:noFill/>
            <a:ln w="12700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04034" y="4369441"/>
            <a:ext cx="1175829" cy="1087119"/>
            <a:chOff x="1532487" y="1849388"/>
            <a:chExt cx="2005456" cy="1854156"/>
          </a:xfrm>
        </p:grpSpPr>
        <p:sp>
          <p:nvSpPr>
            <p:cNvPr id="34" name="양쪽 모서리가 둥근 사각형 33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28" name="직사각형 27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17" name="이등변 삼각형 16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505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/>
              <p:cNvSpPr/>
              <p:nvPr/>
            </p:nvSpPr>
            <p:spPr>
              <a:xfrm>
                <a:off x="2975661" y="1993404"/>
                <a:ext cx="140976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이등변 삼각형 18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양쪽 모서리가 둥근 사각형 20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양쪽 모서리가 둥근 사각형 21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양쪽 모서리가 둥근 사각형 22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양쪽 모서리가 둥근 사각형 23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양쪽 모서리가 둥근 사각형 24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양쪽 모서리가 둥근 사각형 25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양쪽 모서리가 둥근 사각형 26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7" name="그룹 56"/>
          <p:cNvGrpSpPr/>
          <p:nvPr/>
        </p:nvGrpSpPr>
        <p:grpSpPr>
          <a:xfrm>
            <a:off x="206503" y="4782897"/>
            <a:ext cx="378704" cy="677781"/>
            <a:chOff x="3942340" y="2065700"/>
            <a:chExt cx="575770" cy="1030476"/>
          </a:xfrm>
        </p:grpSpPr>
        <p:sp>
          <p:nvSpPr>
            <p:cNvPr id="55" name="양쪽 모서리가 둥근 사각형 54"/>
            <p:cNvSpPr/>
            <p:nvPr/>
          </p:nvSpPr>
          <p:spPr>
            <a:xfrm>
              <a:off x="4201190" y="2281436"/>
              <a:ext cx="45719" cy="50461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>
              <a:off x="3995963" y="2786053"/>
              <a:ext cx="468525" cy="2008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양쪽 모서리가 둥근 사각형 246"/>
            <p:cNvSpPr/>
            <p:nvPr/>
          </p:nvSpPr>
          <p:spPr>
            <a:xfrm rot="10800000">
              <a:off x="3942340" y="2983649"/>
              <a:ext cx="575770" cy="1125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" name="그룹 45"/>
            <p:cNvGrpSpPr/>
            <p:nvPr/>
          </p:nvGrpSpPr>
          <p:grpSpPr>
            <a:xfrm rot="20171974">
              <a:off x="4098948" y="2791419"/>
              <a:ext cx="83464" cy="89665"/>
              <a:chOff x="3800295" y="1933967"/>
              <a:chExt cx="323441" cy="347469"/>
            </a:xfrm>
          </p:grpSpPr>
          <p:sp>
            <p:nvSpPr>
              <p:cNvPr id="44" name="타원 43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타원 247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타원 248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타원 249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타원 250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52" name="그룹 251"/>
            <p:cNvGrpSpPr/>
            <p:nvPr/>
          </p:nvGrpSpPr>
          <p:grpSpPr>
            <a:xfrm rot="17501561">
              <a:off x="4346994" y="2802378"/>
              <a:ext cx="83464" cy="89665"/>
              <a:chOff x="3800295" y="1933967"/>
              <a:chExt cx="323441" cy="347469"/>
            </a:xfrm>
          </p:grpSpPr>
          <p:sp>
            <p:nvSpPr>
              <p:cNvPr id="253" name="타원 252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4" name="타원 253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5" name="타원 254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6" name="타원 255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타원 256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2" name="그룹 281"/>
            <p:cNvGrpSpPr/>
            <p:nvPr/>
          </p:nvGrpSpPr>
          <p:grpSpPr>
            <a:xfrm rot="602786">
              <a:off x="4034174" y="2854034"/>
              <a:ext cx="113495" cy="121926"/>
              <a:chOff x="3800295" y="1933967"/>
              <a:chExt cx="323441" cy="347469"/>
            </a:xfrm>
          </p:grpSpPr>
          <p:sp>
            <p:nvSpPr>
              <p:cNvPr id="292" name="타원 291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3" name="타원 292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4" name="타원 293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5" name="타원 294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6" name="타원 295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97" name="그룹 296"/>
            <p:cNvGrpSpPr/>
            <p:nvPr/>
          </p:nvGrpSpPr>
          <p:grpSpPr>
            <a:xfrm rot="324920">
              <a:off x="4033756" y="2794870"/>
              <a:ext cx="60432" cy="64922"/>
              <a:chOff x="3800295" y="1933967"/>
              <a:chExt cx="323441" cy="347469"/>
            </a:xfrm>
          </p:grpSpPr>
          <p:sp>
            <p:nvSpPr>
              <p:cNvPr id="298" name="타원 297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9" name="타원 298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0" name="타원 299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1" name="타원 300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5" name="타원 304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6" name="사다리꼴 55"/>
            <p:cNvSpPr/>
            <p:nvPr/>
          </p:nvSpPr>
          <p:spPr>
            <a:xfrm>
              <a:off x="4052872" y="2065700"/>
              <a:ext cx="335946" cy="513483"/>
            </a:xfrm>
            <a:custGeom>
              <a:avLst/>
              <a:gdLst>
                <a:gd name="connsiteX0" fmla="*/ 0 w 316512"/>
                <a:gd name="connsiteY0" fmla="*/ 540341 h 540341"/>
                <a:gd name="connsiteX1" fmla="*/ 79128 w 316512"/>
                <a:gd name="connsiteY1" fmla="*/ 0 h 540341"/>
                <a:gd name="connsiteX2" fmla="*/ 237384 w 316512"/>
                <a:gd name="connsiteY2" fmla="*/ 0 h 540341"/>
                <a:gd name="connsiteX3" fmla="*/ 316512 w 316512"/>
                <a:gd name="connsiteY3" fmla="*/ 540341 h 540341"/>
                <a:gd name="connsiteX4" fmla="*/ 0 w 316512"/>
                <a:gd name="connsiteY4" fmla="*/ 540341 h 540341"/>
                <a:gd name="connsiteX0" fmla="*/ 0 w 327294"/>
                <a:gd name="connsiteY0" fmla="*/ 540341 h 540341"/>
                <a:gd name="connsiteX1" fmla="*/ 79128 w 327294"/>
                <a:gd name="connsiteY1" fmla="*/ 0 h 540341"/>
                <a:gd name="connsiteX2" fmla="*/ 237384 w 327294"/>
                <a:gd name="connsiteY2" fmla="*/ 0 h 540341"/>
                <a:gd name="connsiteX3" fmla="*/ 316512 w 327294"/>
                <a:gd name="connsiteY3" fmla="*/ 540341 h 540341"/>
                <a:gd name="connsiteX4" fmla="*/ 0 w 327294"/>
                <a:gd name="connsiteY4" fmla="*/ 540341 h 540341"/>
                <a:gd name="connsiteX0" fmla="*/ 10782 w 338076"/>
                <a:gd name="connsiteY0" fmla="*/ 540341 h 540341"/>
                <a:gd name="connsiteX1" fmla="*/ 89910 w 338076"/>
                <a:gd name="connsiteY1" fmla="*/ 0 h 540341"/>
                <a:gd name="connsiteX2" fmla="*/ 248166 w 338076"/>
                <a:gd name="connsiteY2" fmla="*/ 0 h 540341"/>
                <a:gd name="connsiteX3" fmla="*/ 327294 w 338076"/>
                <a:gd name="connsiteY3" fmla="*/ 540341 h 540341"/>
                <a:gd name="connsiteX4" fmla="*/ 10782 w 338076"/>
                <a:gd name="connsiteY4" fmla="*/ 540341 h 540341"/>
                <a:gd name="connsiteX0" fmla="*/ 10782 w 339362"/>
                <a:gd name="connsiteY0" fmla="*/ 540341 h 540341"/>
                <a:gd name="connsiteX1" fmla="*/ 89910 w 339362"/>
                <a:gd name="connsiteY1" fmla="*/ 0 h 540341"/>
                <a:gd name="connsiteX2" fmla="*/ 248166 w 339362"/>
                <a:gd name="connsiteY2" fmla="*/ 0 h 540341"/>
                <a:gd name="connsiteX3" fmla="*/ 327294 w 339362"/>
                <a:gd name="connsiteY3" fmla="*/ 540341 h 540341"/>
                <a:gd name="connsiteX4" fmla="*/ 10782 w 339362"/>
                <a:gd name="connsiteY4" fmla="*/ 540341 h 540341"/>
                <a:gd name="connsiteX0" fmla="*/ 12068 w 340648"/>
                <a:gd name="connsiteY0" fmla="*/ 540341 h 540341"/>
                <a:gd name="connsiteX1" fmla="*/ 91196 w 340648"/>
                <a:gd name="connsiteY1" fmla="*/ 0 h 540341"/>
                <a:gd name="connsiteX2" fmla="*/ 249452 w 340648"/>
                <a:gd name="connsiteY2" fmla="*/ 0 h 540341"/>
                <a:gd name="connsiteX3" fmla="*/ 328580 w 340648"/>
                <a:gd name="connsiteY3" fmla="*/ 540341 h 540341"/>
                <a:gd name="connsiteX4" fmla="*/ 12068 w 340648"/>
                <a:gd name="connsiteY4" fmla="*/ 540341 h 540341"/>
                <a:gd name="connsiteX0" fmla="*/ 9716 w 335946"/>
                <a:gd name="connsiteY0" fmla="*/ 581067 h 581067"/>
                <a:gd name="connsiteX1" fmla="*/ 88844 w 335946"/>
                <a:gd name="connsiteY1" fmla="*/ 40726 h 581067"/>
                <a:gd name="connsiteX2" fmla="*/ 167882 w 335946"/>
                <a:gd name="connsiteY2" fmla="*/ 38047 h 581067"/>
                <a:gd name="connsiteX3" fmla="*/ 247100 w 335946"/>
                <a:gd name="connsiteY3" fmla="*/ 40726 h 581067"/>
                <a:gd name="connsiteX4" fmla="*/ 326228 w 335946"/>
                <a:gd name="connsiteY4" fmla="*/ 581067 h 581067"/>
                <a:gd name="connsiteX5" fmla="*/ 9716 w 335946"/>
                <a:gd name="connsiteY5" fmla="*/ 581067 h 581067"/>
                <a:gd name="connsiteX0" fmla="*/ 9716 w 335946"/>
                <a:gd name="connsiteY0" fmla="*/ 669226 h 669226"/>
                <a:gd name="connsiteX1" fmla="*/ 88844 w 335946"/>
                <a:gd name="connsiteY1" fmla="*/ 128885 h 669226"/>
                <a:gd name="connsiteX2" fmla="*/ 167882 w 335946"/>
                <a:gd name="connsiteY2" fmla="*/ 0 h 669226"/>
                <a:gd name="connsiteX3" fmla="*/ 247100 w 335946"/>
                <a:gd name="connsiteY3" fmla="*/ 128885 h 669226"/>
                <a:gd name="connsiteX4" fmla="*/ 326228 w 335946"/>
                <a:gd name="connsiteY4" fmla="*/ 669226 h 669226"/>
                <a:gd name="connsiteX5" fmla="*/ 9716 w 335946"/>
                <a:gd name="connsiteY5" fmla="*/ 669226 h 6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946" h="669226">
                  <a:moveTo>
                    <a:pt x="9716" y="669226"/>
                  </a:moveTo>
                  <a:cubicBezTo>
                    <a:pt x="-29848" y="579169"/>
                    <a:pt x="62483" y="240423"/>
                    <a:pt x="88844" y="128885"/>
                  </a:cubicBezTo>
                  <a:cubicBezTo>
                    <a:pt x="115205" y="17347"/>
                    <a:pt x="141536" y="893"/>
                    <a:pt x="167882" y="0"/>
                  </a:cubicBezTo>
                  <a:cubicBezTo>
                    <a:pt x="194288" y="893"/>
                    <a:pt x="220709" y="17347"/>
                    <a:pt x="247100" y="128885"/>
                  </a:cubicBezTo>
                  <a:cubicBezTo>
                    <a:pt x="273491" y="240423"/>
                    <a:pt x="365792" y="579169"/>
                    <a:pt x="326228" y="669226"/>
                  </a:cubicBezTo>
                  <a:cubicBezTo>
                    <a:pt x="286664" y="759283"/>
                    <a:pt x="49280" y="759283"/>
                    <a:pt x="9716" y="669226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33" name="그룹 332"/>
          <p:cNvGrpSpPr/>
          <p:nvPr/>
        </p:nvGrpSpPr>
        <p:grpSpPr>
          <a:xfrm>
            <a:off x="1828611" y="4782897"/>
            <a:ext cx="378704" cy="677781"/>
            <a:chOff x="3942340" y="2065700"/>
            <a:chExt cx="575770" cy="1030476"/>
          </a:xfrm>
        </p:grpSpPr>
        <p:sp>
          <p:nvSpPr>
            <p:cNvPr id="334" name="양쪽 모서리가 둥근 사각형 333"/>
            <p:cNvSpPr/>
            <p:nvPr/>
          </p:nvSpPr>
          <p:spPr>
            <a:xfrm>
              <a:off x="4201190" y="2281436"/>
              <a:ext cx="45719" cy="50461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5" name="양쪽 모서리가 둥근 사각형 334"/>
            <p:cNvSpPr/>
            <p:nvPr/>
          </p:nvSpPr>
          <p:spPr>
            <a:xfrm>
              <a:off x="3995963" y="2786053"/>
              <a:ext cx="468525" cy="2008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6" name="양쪽 모서리가 둥근 사각형 335"/>
            <p:cNvSpPr/>
            <p:nvPr/>
          </p:nvSpPr>
          <p:spPr>
            <a:xfrm rot="10800000">
              <a:off x="3942340" y="2983649"/>
              <a:ext cx="575770" cy="1125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7" name="그룹 336"/>
            <p:cNvGrpSpPr/>
            <p:nvPr/>
          </p:nvGrpSpPr>
          <p:grpSpPr>
            <a:xfrm rot="20171974">
              <a:off x="4098948" y="2791419"/>
              <a:ext cx="83464" cy="89665"/>
              <a:chOff x="3800295" y="1933967"/>
              <a:chExt cx="323441" cy="347469"/>
            </a:xfrm>
          </p:grpSpPr>
          <p:sp>
            <p:nvSpPr>
              <p:cNvPr id="357" name="타원 356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8" name="타원 357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9" name="타원 358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0" name="타원 359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1" name="타원 360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38" name="그룹 337"/>
            <p:cNvGrpSpPr/>
            <p:nvPr/>
          </p:nvGrpSpPr>
          <p:grpSpPr>
            <a:xfrm rot="17501561">
              <a:off x="4346994" y="2802378"/>
              <a:ext cx="83464" cy="89665"/>
              <a:chOff x="3800295" y="1933967"/>
              <a:chExt cx="323441" cy="347469"/>
            </a:xfrm>
          </p:grpSpPr>
          <p:sp>
            <p:nvSpPr>
              <p:cNvPr id="352" name="타원 351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3" name="타원 352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4" name="타원 353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5" name="타원 354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6" name="타원 355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39" name="그룹 338"/>
            <p:cNvGrpSpPr/>
            <p:nvPr/>
          </p:nvGrpSpPr>
          <p:grpSpPr>
            <a:xfrm rot="602786">
              <a:off x="4034174" y="2854034"/>
              <a:ext cx="113495" cy="121926"/>
              <a:chOff x="3800295" y="1933967"/>
              <a:chExt cx="323441" cy="347469"/>
            </a:xfrm>
          </p:grpSpPr>
          <p:sp>
            <p:nvSpPr>
              <p:cNvPr id="347" name="타원 346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8" name="타원 347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9" name="타원 348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0" name="타원 349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1" name="타원 350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40" name="그룹 339"/>
            <p:cNvGrpSpPr/>
            <p:nvPr/>
          </p:nvGrpSpPr>
          <p:grpSpPr>
            <a:xfrm rot="324920">
              <a:off x="4033756" y="2794870"/>
              <a:ext cx="60432" cy="64922"/>
              <a:chOff x="3800295" y="1933967"/>
              <a:chExt cx="323441" cy="347469"/>
            </a:xfrm>
          </p:grpSpPr>
          <p:sp>
            <p:nvSpPr>
              <p:cNvPr id="342" name="타원 341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3" name="타원 342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4" name="타원 343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5" name="타원 344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6" name="타원 345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1" name="사다리꼴 55"/>
            <p:cNvSpPr/>
            <p:nvPr/>
          </p:nvSpPr>
          <p:spPr>
            <a:xfrm>
              <a:off x="4052872" y="2065700"/>
              <a:ext cx="335946" cy="513483"/>
            </a:xfrm>
            <a:custGeom>
              <a:avLst/>
              <a:gdLst>
                <a:gd name="connsiteX0" fmla="*/ 0 w 316512"/>
                <a:gd name="connsiteY0" fmla="*/ 540341 h 540341"/>
                <a:gd name="connsiteX1" fmla="*/ 79128 w 316512"/>
                <a:gd name="connsiteY1" fmla="*/ 0 h 540341"/>
                <a:gd name="connsiteX2" fmla="*/ 237384 w 316512"/>
                <a:gd name="connsiteY2" fmla="*/ 0 h 540341"/>
                <a:gd name="connsiteX3" fmla="*/ 316512 w 316512"/>
                <a:gd name="connsiteY3" fmla="*/ 540341 h 540341"/>
                <a:gd name="connsiteX4" fmla="*/ 0 w 316512"/>
                <a:gd name="connsiteY4" fmla="*/ 540341 h 540341"/>
                <a:gd name="connsiteX0" fmla="*/ 0 w 327294"/>
                <a:gd name="connsiteY0" fmla="*/ 540341 h 540341"/>
                <a:gd name="connsiteX1" fmla="*/ 79128 w 327294"/>
                <a:gd name="connsiteY1" fmla="*/ 0 h 540341"/>
                <a:gd name="connsiteX2" fmla="*/ 237384 w 327294"/>
                <a:gd name="connsiteY2" fmla="*/ 0 h 540341"/>
                <a:gd name="connsiteX3" fmla="*/ 316512 w 327294"/>
                <a:gd name="connsiteY3" fmla="*/ 540341 h 540341"/>
                <a:gd name="connsiteX4" fmla="*/ 0 w 327294"/>
                <a:gd name="connsiteY4" fmla="*/ 540341 h 540341"/>
                <a:gd name="connsiteX0" fmla="*/ 10782 w 338076"/>
                <a:gd name="connsiteY0" fmla="*/ 540341 h 540341"/>
                <a:gd name="connsiteX1" fmla="*/ 89910 w 338076"/>
                <a:gd name="connsiteY1" fmla="*/ 0 h 540341"/>
                <a:gd name="connsiteX2" fmla="*/ 248166 w 338076"/>
                <a:gd name="connsiteY2" fmla="*/ 0 h 540341"/>
                <a:gd name="connsiteX3" fmla="*/ 327294 w 338076"/>
                <a:gd name="connsiteY3" fmla="*/ 540341 h 540341"/>
                <a:gd name="connsiteX4" fmla="*/ 10782 w 338076"/>
                <a:gd name="connsiteY4" fmla="*/ 540341 h 540341"/>
                <a:gd name="connsiteX0" fmla="*/ 10782 w 339362"/>
                <a:gd name="connsiteY0" fmla="*/ 540341 h 540341"/>
                <a:gd name="connsiteX1" fmla="*/ 89910 w 339362"/>
                <a:gd name="connsiteY1" fmla="*/ 0 h 540341"/>
                <a:gd name="connsiteX2" fmla="*/ 248166 w 339362"/>
                <a:gd name="connsiteY2" fmla="*/ 0 h 540341"/>
                <a:gd name="connsiteX3" fmla="*/ 327294 w 339362"/>
                <a:gd name="connsiteY3" fmla="*/ 540341 h 540341"/>
                <a:gd name="connsiteX4" fmla="*/ 10782 w 339362"/>
                <a:gd name="connsiteY4" fmla="*/ 540341 h 540341"/>
                <a:gd name="connsiteX0" fmla="*/ 12068 w 340648"/>
                <a:gd name="connsiteY0" fmla="*/ 540341 h 540341"/>
                <a:gd name="connsiteX1" fmla="*/ 91196 w 340648"/>
                <a:gd name="connsiteY1" fmla="*/ 0 h 540341"/>
                <a:gd name="connsiteX2" fmla="*/ 249452 w 340648"/>
                <a:gd name="connsiteY2" fmla="*/ 0 h 540341"/>
                <a:gd name="connsiteX3" fmla="*/ 328580 w 340648"/>
                <a:gd name="connsiteY3" fmla="*/ 540341 h 540341"/>
                <a:gd name="connsiteX4" fmla="*/ 12068 w 340648"/>
                <a:gd name="connsiteY4" fmla="*/ 540341 h 540341"/>
                <a:gd name="connsiteX0" fmla="*/ 9716 w 335946"/>
                <a:gd name="connsiteY0" fmla="*/ 581067 h 581067"/>
                <a:gd name="connsiteX1" fmla="*/ 88844 w 335946"/>
                <a:gd name="connsiteY1" fmla="*/ 40726 h 581067"/>
                <a:gd name="connsiteX2" fmla="*/ 167882 w 335946"/>
                <a:gd name="connsiteY2" fmla="*/ 38047 h 581067"/>
                <a:gd name="connsiteX3" fmla="*/ 247100 w 335946"/>
                <a:gd name="connsiteY3" fmla="*/ 40726 h 581067"/>
                <a:gd name="connsiteX4" fmla="*/ 326228 w 335946"/>
                <a:gd name="connsiteY4" fmla="*/ 581067 h 581067"/>
                <a:gd name="connsiteX5" fmla="*/ 9716 w 335946"/>
                <a:gd name="connsiteY5" fmla="*/ 581067 h 581067"/>
                <a:gd name="connsiteX0" fmla="*/ 9716 w 335946"/>
                <a:gd name="connsiteY0" fmla="*/ 669226 h 669226"/>
                <a:gd name="connsiteX1" fmla="*/ 88844 w 335946"/>
                <a:gd name="connsiteY1" fmla="*/ 128885 h 669226"/>
                <a:gd name="connsiteX2" fmla="*/ 167882 w 335946"/>
                <a:gd name="connsiteY2" fmla="*/ 0 h 669226"/>
                <a:gd name="connsiteX3" fmla="*/ 247100 w 335946"/>
                <a:gd name="connsiteY3" fmla="*/ 128885 h 669226"/>
                <a:gd name="connsiteX4" fmla="*/ 326228 w 335946"/>
                <a:gd name="connsiteY4" fmla="*/ 669226 h 669226"/>
                <a:gd name="connsiteX5" fmla="*/ 9716 w 335946"/>
                <a:gd name="connsiteY5" fmla="*/ 669226 h 6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946" h="669226">
                  <a:moveTo>
                    <a:pt x="9716" y="669226"/>
                  </a:moveTo>
                  <a:cubicBezTo>
                    <a:pt x="-29848" y="579169"/>
                    <a:pt x="62483" y="240423"/>
                    <a:pt x="88844" y="128885"/>
                  </a:cubicBezTo>
                  <a:cubicBezTo>
                    <a:pt x="115205" y="17347"/>
                    <a:pt x="141536" y="893"/>
                    <a:pt x="167882" y="0"/>
                  </a:cubicBezTo>
                  <a:cubicBezTo>
                    <a:pt x="194288" y="893"/>
                    <a:pt x="220709" y="17347"/>
                    <a:pt x="247100" y="128885"/>
                  </a:cubicBezTo>
                  <a:cubicBezTo>
                    <a:pt x="273491" y="240423"/>
                    <a:pt x="365792" y="579169"/>
                    <a:pt x="326228" y="669226"/>
                  </a:cubicBezTo>
                  <a:cubicBezTo>
                    <a:pt x="286664" y="759283"/>
                    <a:pt x="49280" y="759283"/>
                    <a:pt x="9716" y="669226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-3908785" y="3211323"/>
            <a:ext cx="2524193" cy="2249355"/>
            <a:chOff x="-2990123" y="3211323"/>
            <a:chExt cx="2524193" cy="2249355"/>
          </a:xfrm>
        </p:grpSpPr>
        <p:grpSp>
          <p:nvGrpSpPr>
            <p:cNvPr id="60" name="그룹 59"/>
            <p:cNvGrpSpPr/>
            <p:nvPr/>
          </p:nvGrpSpPr>
          <p:grpSpPr>
            <a:xfrm>
              <a:off x="-2809916" y="3211323"/>
              <a:ext cx="2095347" cy="2239760"/>
              <a:chOff x="6310163" y="2861799"/>
              <a:chExt cx="2431458" cy="2599036"/>
            </a:xfrm>
          </p:grpSpPr>
          <p:sp>
            <p:nvSpPr>
              <p:cNvPr id="3" name="순서도: 저장 데이터 2"/>
              <p:cNvSpPr/>
              <p:nvPr/>
            </p:nvSpPr>
            <p:spPr>
              <a:xfrm rot="5400000">
                <a:off x="7308035" y="3832307"/>
                <a:ext cx="347595" cy="1574672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6502 w 14835"/>
                  <a:gd name="connsiteY0" fmla="*/ 0 h 10000"/>
                  <a:gd name="connsiteX1" fmla="*/ 14835 w 14835"/>
                  <a:gd name="connsiteY1" fmla="*/ 0 h 10000"/>
                  <a:gd name="connsiteX2" fmla="*/ 13168 w 14835"/>
                  <a:gd name="connsiteY2" fmla="*/ 5000 h 10000"/>
                  <a:gd name="connsiteX3" fmla="*/ 14835 w 14835"/>
                  <a:gd name="connsiteY3" fmla="*/ 10000 h 10000"/>
                  <a:gd name="connsiteX4" fmla="*/ 6502 w 14835"/>
                  <a:gd name="connsiteY4" fmla="*/ 10000 h 10000"/>
                  <a:gd name="connsiteX5" fmla="*/ 0 w 14835"/>
                  <a:gd name="connsiteY5" fmla="*/ 5000 h 10000"/>
                  <a:gd name="connsiteX6" fmla="*/ 6502 w 14835"/>
                  <a:gd name="connsiteY6" fmla="*/ 0 h 10000"/>
                  <a:gd name="connsiteX0" fmla="*/ 6502 w 14835"/>
                  <a:gd name="connsiteY0" fmla="*/ 0 h 10000"/>
                  <a:gd name="connsiteX1" fmla="*/ 14835 w 14835"/>
                  <a:gd name="connsiteY1" fmla="*/ 0 h 10000"/>
                  <a:gd name="connsiteX2" fmla="*/ 9097 w 14835"/>
                  <a:gd name="connsiteY2" fmla="*/ 4977 h 10000"/>
                  <a:gd name="connsiteX3" fmla="*/ 14835 w 14835"/>
                  <a:gd name="connsiteY3" fmla="*/ 10000 h 10000"/>
                  <a:gd name="connsiteX4" fmla="*/ 6502 w 14835"/>
                  <a:gd name="connsiteY4" fmla="*/ 10000 h 10000"/>
                  <a:gd name="connsiteX5" fmla="*/ 0 w 14835"/>
                  <a:gd name="connsiteY5" fmla="*/ 5000 h 10000"/>
                  <a:gd name="connsiteX6" fmla="*/ 6502 w 14835"/>
                  <a:gd name="connsiteY6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835" h="10000">
                    <a:moveTo>
                      <a:pt x="6502" y="0"/>
                    </a:moveTo>
                    <a:lnTo>
                      <a:pt x="14835" y="0"/>
                    </a:lnTo>
                    <a:cubicBezTo>
                      <a:pt x="13914" y="0"/>
                      <a:pt x="9097" y="2216"/>
                      <a:pt x="9097" y="4977"/>
                    </a:cubicBezTo>
                    <a:cubicBezTo>
                      <a:pt x="9097" y="7738"/>
                      <a:pt x="13914" y="10000"/>
                      <a:pt x="14835" y="10000"/>
                    </a:cubicBezTo>
                    <a:lnTo>
                      <a:pt x="6502" y="10000"/>
                    </a:lnTo>
                    <a:cubicBezTo>
                      <a:pt x="5581" y="10000"/>
                      <a:pt x="0" y="7761"/>
                      <a:pt x="0" y="5000"/>
                    </a:cubicBezTo>
                    <a:cubicBezTo>
                      <a:pt x="0" y="2239"/>
                      <a:pt x="5581" y="0"/>
                      <a:pt x="6502" y="0"/>
                    </a:cubicBezTo>
                    <a:close/>
                  </a:path>
                </a:pathLst>
              </a:custGeom>
              <a:solidFill>
                <a:srgbClr val="FFC6B1"/>
              </a:solidFill>
              <a:ln w="28575">
                <a:solidFill>
                  <a:srgbClr val="FF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" name="그룹 9"/>
              <p:cNvGrpSpPr/>
              <p:nvPr/>
            </p:nvGrpSpPr>
            <p:grpSpPr>
              <a:xfrm>
                <a:off x="6310163" y="3335705"/>
                <a:ext cx="681416" cy="2125130"/>
                <a:chOff x="5700397" y="-2338085"/>
                <a:chExt cx="1843234" cy="5748488"/>
              </a:xfrm>
            </p:grpSpPr>
            <p:grpSp>
              <p:nvGrpSpPr>
                <p:cNvPr id="287" name="그룹 286"/>
                <p:cNvGrpSpPr/>
                <p:nvPr/>
              </p:nvGrpSpPr>
              <p:grpSpPr>
                <a:xfrm>
                  <a:off x="5700397" y="-2338085"/>
                  <a:ext cx="1843234" cy="5748488"/>
                  <a:chOff x="6497474" y="1273324"/>
                  <a:chExt cx="856334" cy="2670646"/>
                </a:xfrm>
              </p:grpSpPr>
              <p:grpSp>
                <p:nvGrpSpPr>
                  <p:cNvPr id="288" name="그룹 287"/>
                  <p:cNvGrpSpPr/>
                  <p:nvPr/>
                </p:nvGrpSpPr>
                <p:grpSpPr>
                  <a:xfrm>
                    <a:off x="6497474" y="1273324"/>
                    <a:ext cx="856334" cy="1383389"/>
                    <a:chOff x="5382780" y="1263511"/>
                    <a:chExt cx="687858" cy="1131938"/>
                  </a:xfrm>
                </p:grpSpPr>
                <p:sp>
                  <p:nvSpPr>
                    <p:cNvPr id="290" name="이등변 삼각형 289"/>
                    <p:cNvSpPr/>
                    <p:nvPr/>
                  </p:nvSpPr>
                  <p:spPr>
                    <a:xfrm>
                      <a:off x="5382779" y="1263511"/>
                      <a:ext cx="687858" cy="699888"/>
                    </a:xfrm>
                    <a:custGeom>
                      <a:avLst/>
                      <a:gdLst>
                        <a:gd name="connsiteX0" fmla="*/ 0 w 838070"/>
                        <a:gd name="connsiteY0" fmla="*/ 855363 h 855363"/>
                        <a:gd name="connsiteX1" fmla="*/ 419035 w 838070"/>
                        <a:gd name="connsiteY1" fmla="*/ 0 h 855363"/>
                        <a:gd name="connsiteX2" fmla="*/ 838070 w 838070"/>
                        <a:gd name="connsiteY2" fmla="*/ 855363 h 855363"/>
                        <a:gd name="connsiteX3" fmla="*/ 0 w 838070"/>
                        <a:gd name="connsiteY3" fmla="*/ 855363 h 855363"/>
                        <a:gd name="connsiteX0" fmla="*/ 9132 w 856334"/>
                        <a:gd name="connsiteY0" fmla="*/ 855363 h 855363"/>
                        <a:gd name="connsiteX1" fmla="*/ 428167 w 856334"/>
                        <a:gd name="connsiteY1" fmla="*/ 0 h 855363"/>
                        <a:gd name="connsiteX2" fmla="*/ 847202 w 856334"/>
                        <a:gd name="connsiteY2" fmla="*/ 855363 h 855363"/>
                        <a:gd name="connsiteX3" fmla="*/ 9132 w 856334"/>
                        <a:gd name="connsiteY3" fmla="*/ 855363 h 8553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56334" h="855363">
                          <a:moveTo>
                            <a:pt x="9132" y="855363"/>
                          </a:moveTo>
                          <a:cubicBezTo>
                            <a:pt x="-60707" y="712803"/>
                            <a:pt x="288489" y="0"/>
                            <a:pt x="428167" y="0"/>
                          </a:cubicBezTo>
                          <a:cubicBezTo>
                            <a:pt x="567845" y="0"/>
                            <a:pt x="917041" y="712803"/>
                            <a:pt x="847202" y="855363"/>
                          </a:cubicBezTo>
                          <a:lnTo>
                            <a:pt x="9132" y="855363"/>
                          </a:lnTo>
                          <a:close/>
                        </a:path>
                      </a:pathLst>
                    </a:custGeom>
                    <a:solidFill>
                      <a:srgbClr val="FF5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91" name="양쪽 모서리가 둥근 사각형 290"/>
                    <p:cNvSpPr/>
                    <p:nvPr/>
                  </p:nvSpPr>
                  <p:spPr>
                    <a:xfrm rot="10800000">
                      <a:off x="5448662" y="1963401"/>
                      <a:ext cx="572550" cy="432048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FFC6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289" name="직사각형 284"/>
                  <p:cNvSpPr/>
                  <p:nvPr/>
                </p:nvSpPr>
                <p:spPr>
                  <a:xfrm>
                    <a:off x="6668740" y="2440687"/>
                    <a:ext cx="558437" cy="1503283"/>
                  </a:xfrm>
                  <a:custGeom>
                    <a:avLst/>
                    <a:gdLst>
                      <a:gd name="connsiteX0" fmla="*/ 0 w 418737"/>
                      <a:gd name="connsiteY0" fmla="*/ 0 h 1496933"/>
                      <a:gd name="connsiteX1" fmla="*/ 418737 w 418737"/>
                      <a:gd name="connsiteY1" fmla="*/ 0 h 1496933"/>
                      <a:gd name="connsiteX2" fmla="*/ 418737 w 418737"/>
                      <a:gd name="connsiteY2" fmla="*/ 1496933 h 1496933"/>
                      <a:gd name="connsiteX3" fmla="*/ 0 w 418737"/>
                      <a:gd name="connsiteY3" fmla="*/ 1496933 h 1496933"/>
                      <a:gd name="connsiteX4" fmla="*/ 0 w 418737"/>
                      <a:gd name="connsiteY4" fmla="*/ 0 h 1496933"/>
                      <a:gd name="connsiteX0" fmla="*/ 63500 w 482237"/>
                      <a:gd name="connsiteY0" fmla="*/ 0 h 1496933"/>
                      <a:gd name="connsiteX1" fmla="*/ 482237 w 482237"/>
                      <a:gd name="connsiteY1" fmla="*/ 0 h 1496933"/>
                      <a:gd name="connsiteX2" fmla="*/ 482237 w 482237"/>
                      <a:gd name="connsiteY2" fmla="*/ 1496933 h 1496933"/>
                      <a:gd name="connsiteX3" fmla="*/ 0 w 482237"/>
                      <a:gd name="connsiteY3" fmla="*/ 1496933 h 1496933"/>
                      <a:gd name="connsiteX4" fmla="*/ 63500 w 482237"/>
                      <a:gd name="connsiteY4" fmla="*/ 0 h 1496933"/>
                      <a:gd name="connsiteX0" fmla="*/ 63500 w 558437"/>
                      <a:gd name="connsiteY0" fmla="*/ 0 h 1503283"/>
                      <a:gd name="connsiteX1" fmla="*/ 482237 w 558437"/>
                      <a:gd name="connsiteY1" fmla="*/ 0 h 1503283"/>
                      <a:gd name="connsiteX2" fmla="*/ 558437 w 558437"/>
                      <a:gd name="connsiteY2" fmla="*/ 1503283 h 1503283"/>
                      <a:gd name="connsiteX3" fmla="*/ 0 w 558437"/>
                      <a:gd name="connsiteY3" fmla="*/ 1496933 h 1503283"/>
                      <a:gd name="connsiteX4" fmla="*/ 63500 w 558437"/>
                      <a:gd name="connsiteY4" fmla="*/ 0 h 1503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437" h="1503283">
                        <a:moveTo>
                          <a:pt x="63500" y="0"/>
                        </a:moveTo>
                        <a:lnTo>
                          <a:pt x="482237" y="0"/>
                        </a:lnTo>
                        <a:lnTo>
                          <a:pt x="558437" y="1503283"/>
                        </a:lnTo>
                        <a:lnTo>
                          <a:pt x="0" y="1496933"/>
                        </a:lnTo>
                        <a:lnTo>
                          <a:pt x="63500" y="0"/>
                        </a:ln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" name="그룹 5"/>
                <p:cNvGrpSpPr/>
                <p:nvPr/>
              </p:nvGrpSpPr>
              <p:grpSpPr>
                <a:xfrm>
                  <a:off x="6139083" y="-175692"/>
                  <a:ext cx="965863" cy="385869"/>
                  <a:chOff x="5975490" y="3731912"/>
                  <a:chExt cx="540726" cy="216024"/>
                </a:xfrm>
              </p:grpSpPr>
              <p:sp>
                <p:nvSpPr>
                  <p:cNvPr id="5" name="양쪽 모서리가 둥근 사각형 4"/>
                  <p:cNvSpPr/>
                  <p:nvPr/>
                </p:nvSpPr>
                <p:spPr>
                  <a:xfrm>
                    <a:off x="597549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7" name="양쪽 모서리가 둥근 사각형 136"/>
                  <p:cNvSpPr/>
                  <p:nvPr/>
                </p:nvSpPr>
                <p:spPr>
                  <a:xfrm>
                    <a:off x="6173845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8" name="양쪽 모서리가 둥근 사각형 137"/>
                  <p:cNvSpPr/>
                  <p:nvPr/>
                </p:nvSpPr>
                <p:spPr>
                  <a:xfrm>
                    <a:off x="637220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7" name="모서리가 둥근 직사각형 6"/>
                <p:cNvSpPr/>
                <p:nvPr/>
              </p:nvSpPr>
              <p:spPr>
                <a:xfrm>
                  <a:off x="7104947" y="-689520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모서리가 둥근 직사각형 140"/>
                <p:cNvSpPr/>
                <p:nvPr/>
              </p:nvSpPr>
              <p:spPr>
                <a:xfrm>
                  <a:off x="6981132" y="-797875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모서리가 둥근 직사각형 141"/>
                <p:cNvSpPr/>
                <p:nvPr/>
              </p:nvSpPr>
              <p:spPr>
                <a:xfrm>
                  <a:off x="7104945" y="-903223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4" name="모서리가 둥근 직사각형 143"/>
                <p:cNvSpPr/>
                <p:nvPr/>
              </p:nvSpPr>
              <p:spPr>
                <a:xfrm>
                  <a:off x="6248387" y="-173479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모서리가 둥근 직사각형 145"/>
                <p:cNvSpPr/>
                <p:nvPr/>
              </p:nvSpPr>
              <p:spPr>
                <a:xfrm>
                  <a:off x="6388591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모서리가 둥근 직사각형 146"/>
                <p:cNvSpPr/>
                <p:nvPr/>
              </p:nvSpPr>
              <p:spPr>
                <a:xfrm>
                  <a:off x="6124573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9" name="그룹 8"/>
                <p:cNvGrpSpPr/>
                <p:nvPr/>
              </p:nvGrpSpPr>
              <p:grpSpPr>
                <a:xfrm>
                  <a:off x="6187225" y="628785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145" name="모서리가 둥근 직사각형 144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8" name="모서리가 둥근 직사각형 147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9" name="모서리가 둥근 직사각형 148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0" name="모서리가 둥근 직사각형 149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52" name="그룹 151"/>
                <p:cNvGrpSpPr/>
                <p:nvPr/>
              </p:nvGrpSpPr>
              <p:grpSpPr>
                <a:xfrm flipH="1">
                  <a:off x="6839751" y="2686512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153" name="모서리가 둥근 직사각형 152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4" name="모서리가 둥근 직사각형 153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5" name="모서리가 둥근 직사각형 154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6" name="모서리가 둥근 직사각형 155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58" name="그룹 157"/>
              <p:cNvGrpSpPr/>
              <p:nvPr/>
            </p:nvGrpSpPr>
            <p:grpSpPr>
              <a:xfrm>
                <a:off x="8060205" y="3335705"/>
                <a:ext cx="681416" cy="2125130"/>
                <a:chOff x="5700397" y="-2338085"/>
                <a:chExt cx="1843234" cy="5748488"/>
              </a:xfrm>
            </p:grpSpPr>
            <p:grpSp>
              <p:nvGrpSpPr>
                <p:cNvPr id="159" name="그룹 158"/>
                <p:cNvGrpSpPr/>
                <p:nvPr/>
              </p:nvGrpSpPr>
              <p:grpSpPr>
                <a:xfrm>
                  <a:off x="5700397" y="-2338085"/>
                  <a:ext cx="1843234" cy="5748488"/>
                  <a:chOff x="6497474" y="1273324"/>
                  <a:chExt cx="856334" cy="2670646"/>
                </a:xfrm>
              </p:grpSpPr>
              <p:grpSp>
                <p:nvGrpSpPr>
                  <p:cNvPr id="190" name="그룹 189"/>
                  <p:cNvGrpSpPr/>
                  <p:nvPr/>
                </p:nvGrpSpPr>
                <p:grpSpPr>
                  <a:xfrm>
                    <a:off x="6497474" y="1273324"/>
                    <a:ext cx="856334" cy="1383389"/>
                    <a:chOff x="5382780" y="1263511"/>
                    <a:chExt cx="687858" cy="1131938"/>
                  </a:xfrm>
                </p:grpSpPr>
                <p:sp>
                  <p:nvSpPr>
                    <p:cNvPr id="192" name="이등변 삼각형 289"/>
                    <p:cNvSpPr/>
                    <p:nvPr/>
                  </p:nvSpPr>
                  <p:spPr>
                    <a:xfrm>
                      <a:off x="5382779" y="1263511"/>
                      <a:ext cx="687858" cy="699888"/>
                    </a:xfrm>
                    <a:custGeom>
                      <a:avLst/>
                      <a:gdLst>
                        <a:gd name="connsiteX0" fmla="*/ 0 w 838070"/>
                        <a:gd name="connsiteY0" fmla="*/ 855363 h 855363"/>
                        <a:gd name="connsiteX1" fmla="*/ 419035 w 838070"/>
                        <a:gd name="connsiteY1" fmla="*/ 0 h 855363"/>
                        <a:gd name="connsiteX2" fmla="*/ 838070 w 838070"/>
                        <a:gd name="connsiteY2" fmla="*/ 855363 h 855363"/>
                        <a:gd name="connsiteX3" fmla="*/ 0 w 838070"/>
                        <a:gd name="connsiteY3" fmla="*/ 855363 h 855363"/>
                        <a:gd name="connsiteX0" fmla="*/ 9132 w 856334"/>
                        <a:gd name="connsiteY0" fmla="*/ 855363 h 855363"/>
                        <a:gd name="connsiteX1" fmla="*/ 428167 w 856334"/>
                        <a:gd name="connsiteY1" fmla="*/ 0 h 855363"/>
                        <a:gd name="connsiteX2" fmla="*/ 847202 w 856334"/>
                        <a:gd name="connsiteY2" fmla="*/ 855363 h 855363"/>
                        <a:gd name="connsiteX3" fmla="*/ 9132 w 856334"/>
                        <a:gd name="connsiteY3" fmla="*/ 855363 h 8553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56334" h="855363">
                          <a:moveTo>
                            <a:pt x="9132" y="855363"/>
                          </a:moveTo>
                          <a:cubicBezTo>
                            <a:pt x="-60707" y="712803"/>
                            <a:pt x="288489" y="0"/>
                            <a:pt x="428167" y="0"/>
                          </a:cubicBezTo>
                          <a:cubicBezTo>
                            <a:pt x="567845" y="0"/>
                            <a:pt x="917041" y="712803"/>
                            <a:pt x="847202" y="855363"/>
                          </a:cubicBezTo>
                          <a:lnTo>
                            <a:pt x="9132" y="855363"/>
                          </a:lnTo>
                          <a:close/>
                        </a:path>
                      </a:pathLst>
                    </a:custGeom>
                    <a:solidFill>
                      <a:srgbClr val="FF5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93" name="양쪽 모서리가 둥근 사각형 192"/>
                    <p:cNvSpPr/>
                    <p:nvPr/>
                  </p:nvSpPr>
                  <p:spPr>
                    <a:xfrm rot="10800000">
                      <a:off x="5448662" y="1963401"/>
                      <a:ext cx="572550" cy="432048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FFC6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191" name="직사각형 284"/>
                  <p:cNvSpPr/>
                  <p:nvPr/>
                </p:nvSpPr>
                <p:spPr>
                  <a:xfrm>
                    <a:off x="6668740" y="2440687"/>
                    <a:ext cx="558437" cy="1503283"/>
                  </a:xfrm>
                  <a:custGeom>
                    <a:avLst/>
                    <a:gdLst>
                      <a:gd name="connsiteX0" fmla="*/ 0 w 418737"/>
                      <a:gd name="connsiteY0" fmla="*/ 0 h 1496933"/>
                      <a:gd name="connsiteX1" fmla="*/ 418737 w 418737"/>
                      <a:gd name="connsiteY1" fmla="*/ 0 h 1496933"/>
                      <a:gd name="connsiteX2" fmla="*/ 418737 w 418737"/>
                      <a:gd name="connsiteY2" fmla="*/ 1496933 h 1496933"/>
                      <a:gd name="connsiteX3" fmla="*/ 0 w 418737"/>
                      <a:gd name="connsiteY3" fmla="*/ 1496933 h 1496933"/>
                      <a:gd name="connsiteX4" fmla="*/ 0 w 418737"/>
                      <a:gd name="connsiteY4" fmla="*/ 0 h 1496933"/>
                      <a:gd name="connsiteX0" fmla="*/ 63500 w 482237"/>
                      <a:gd name="connsiteY0" fmla="*/ 0 h 1496933"/>
                      <a:gd name="connsiteX1" fmla="*/ 482237 w 482237"/>
                      <a:gd name="connsiteY1" fmla="*/ 0 h 1496933"/>
                      <a:gd name="connsiteX2" fmla="*/ 482237 w 482237"/>
                      <a:gd name="connsiteY2" fmla="*/ 1496933 h 1496933"/>
                      <a:gd name="connsiteX3" fmla="*/ 0 w 482237"/>
                      <a:gd name="connsiteY3" fmla="*/ 1496933 h 1496933"/>
                      <a:gd name="connsiteX4" fmla="*/ 63500 w 482237"/>
                      <a:gd name="connsiteY4" fmla="*/ 0 h 1496933"/>
                      <a:gd name="connsiteX0" fmla="*/ 63500 w 558437"/>
                      <a:gd name="connsiteY0" fmla="*/ 0 h 1503283"/>
                      <a:gd name="connsiteX1" fmla="*/ 482237 w 558437"/>
                      <a:gd name="connsiteY1" fmla="*/ 0 h 1503283"/>
                      <a:gd name="connsiteX2" fmla="*/ 558437 w 558437"/>
                      <a:gd name="connsiteY2" fmla="*/ 1503283 h 1503283"/>
                      <a:gd name="connsiteX3" fmla="*/ 0 w 558437"/>
                      <a:gd name="connsiteY3" fmla="*/ 1496933 h 1503283"/>
                      <a:gd name="connsiteX4" fmla="*/ 63500 w 558437"/>
                      <a:gd name="connsiteY4" fmla="*/ 0 h 1503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437" h="1503283">
                        <a:moveTo>
                          <a:pt x="63500" y="0"/>
                        </a:moveTo>
                        <a:lnTo>
                          <a:pt x="482237" y="0"/>
                        </a:lnTo>
                        <a:lnTo>
                          <a:pt x="558437" y="1503283"/>
                        </a:lnTo>
                        <a:lnTo>
                          <a:pt x="0" y="1496933"/>
                        </a:lnTo>
                        <a:lnTo>
                          <a:pt x="63500" y="0"/>
                        </a:ln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69" name="그룹 168"/>
                <p:cNvGrpSpPr/>
                <p:nvPr/>
              </p:nvGrpSpPr>
              <p:grpSpPr>
                <a:xfrm>
                  <a:off x="6139083" y="-175692"/>
                  <a:ext cx="965863" cy="385869"/>
                  <a:chOff x="5975490" y="3731912"/>
                  <a:chExt cx="540726" cy="216024"/>
                </a:xfrm>
              </p:grpSpPr>
              <p:sp>
                <p:nvSpPr>
                  <p:cNvPr id="186" name="양쪽 모서리가 둥근 사각형 185"/>
                  <p:cNvSpPr/>
                  <p:nvPr/>
                </p:nvSpPr>
                <p:spPr>
                  <a:xfrm>
                    <a:off x="597549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7" name="양쪽 모서리가 둥근 사각형 186"/>
                  <p:cNvSpPr/>
                  <p:nvPr/>
                </p:nvSpPr>
                <p:spPr>
                  <a:xfrm>
                    <a:off x="6173845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8" name="양쪽 모서리가 둥근 사각형 187"/>
                  <p:cNvSpPr/>
                  <p:nvPr/>
                </p:nvSpPr>
                <p:spPr>
                  <a:xfrm>
                    <a:off x="637220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70" name="모서리가 둥근 직사각형 169"/>
                <p:cNvSpPr/>
                <p:nvPr/>
              </p:nvSpPr>
              <p:spPr>
                <a:xfrm>
                  <a:off x="7104947" y="-689520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1" name="모서리가 둥근 직사각형 170"/>
                <p:cNvSpPr/>
                <p:nvPr/>
              </p:nvSpPr>
              <p:spPr>
                <a:xfrm>
                  <a:off x="6981132" y="-797875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2" name="모서리가 둥근 직사각형 171"/>
                <p:cNvSpPr/>
                <p:nvPr/>
              </p:nvSpPr>
              <p:spPr>
                <a:xfrm>
                  <a:off x="7104945" y="-903223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3" name="모서리가 둥근 직사각형 172"/>
                <p:cNvSpPr/>
                <p:nvPr/>
              </p:nvSpPr>
              <p:spPr>
                <a:xfrm>
                  <a:off x="6248387" y="-173479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4" name="모서리가 둥근 직사각형 173"/>
                <p:cNvSpPr/>
                <p:nvPr/>
              </p:nvSpPr>
              <p:spPr>
                <a:xfrm>
                  <a:off x="6388591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5" name="모서리가 둥근 직사각형 174"/>
                <p:cNvSpPr/>
                <p:nvPr/>
              </p:nvSpPr>
              <p:spPr>
                <a:xfrm>
                  <a:off x="6124573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76" name="그룹 175"/>
                <p:cNvGrpSpPr/>
                <p:nvPr/>
              </p:nvGrpSpPr>
              <p:grpSpPr>
                <a:xfrm>
                  <a:off x="6187225" y="628785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182" name="모서리가 둥근 직사각형 181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3" name="모서리가 둥근 직사각형 182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4" name="모서리가 둥근 직사각형 183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5" name="모서리가 둥근 직사각형 184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77" name="그룹 176"/>
                <p:cNvGrpSpPr/>
                <p:nvPr/>
              </p:nvGrpSpPr>
              <p:grpSpPr>
                <a:xfrm flipH="1">
                  <a:off x="6839751" y="2686512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178" name="모서리가 둥근 직사각형 177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9" name="모서리가 둥근 직사각형 178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0" name="모서리가 둥근 직사각형 179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1" name="모서리가 둥근 직사각형 180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14" name="이중 물결 13"/>
              <p:cNvSpPr/>
              <p:nvPr/>
            </p:nvSpPr>
            <p:spPr>
              <a:xfrm>
                <a:off x="6650872" y="2861799"/>
                <a:ext cx="523847" cy="224773"/>
              </a:xfrm>
              <a:custGeom>
                <a:avLst/>
                <a:gdLst>
                  <a:gd name="connsiteX0" fmla="*/ 0 w 686345"/>
                  <a:gd name="connsiteY0" fmla="*/ 18493 h 295895"/>
                  <a:gd name="connsiteX1" fmla="*/ 343173 w 686345"/>
                  <a:gd name="connsiteY1" fmla="*/ 18493 h 295895"/>
                  <a:gd name="connsiteX2" fmla="*/ 686345 w 686345"/>
                  <a:gd name="connsiteY2" fmla="*/ 18493 h 295895"/>
                  <a:gd name="connsiteX3" fmla="*/ 686345 w 686345"/>
                  <a:gd name="connsiteY3" fmla="*/ 277402 h 295895"/>
                  <a:gd name="connsiteX4" fmla="*/ 343173 w 686345"/>
                  <a:gd name="connsiteY4" fmla="*/ 277402 h 295895"/>
                  <a:gd name="connsiteX5" fmla="*/ 0 w 686345"/>
                  <a:gd name="connsiteY5" fmla="*/ 277402 h 295895"/>
                  <a:gd name="connsiteX6" fmla="*/ 0 w 686345"/>
                  <a:gd name="connsiteY6" fmla="*/ 18493 h 295895"/>
                  <a:gd name="connsiteX0" fmla="*/ 0 w 686345"/>
                  <a:gd name="connsiteY0" fmla="*/ 17795 h 294498"/>
                  <a:gd name="connsiteX1" fmla="*/ 343173 w 686345"/>
                  <a:gd name="connsiteY1" fmla="*/ 17795 h 294498"/>
                  <a:gd name="connsiteX2" fmla="*/ 686345 w 686345"/>
                  <a:gd name="connsiteY2" fmla="*/ 17795 h 294498"/>
                  <a:gd name="connsiteX3" fmla="*/ 567283 w 686345"/>
                  <a:gd name="connsiteY3" fmla="*/ 214792 h 294498"/>
                  <a:gd name="connsiteX4" fmla="*/ 343173 w 686345"/>
                  <a:gd name="connsiteY4" fmla="*/ 276704 h 294498"/>
                  <a:gd name="connsiteX5" fmla="*/ 0 w 686345"/>
                  <a:gd name="connsiteY5" fmla="*/ 276704 h 294498"/>
                  <a:gd name="connsiteX6" fmla="*/ 0 w 686345"/>
                  <a:gd name="connsiteY6" fmla="*/ 17795 h 294498"/>
                  <a:gd name="connsiteX0" fmla="*/ 0 w 686345"/>
                  <a:gd name="connsiteY0" fmla="*/ 17795 h 294498"/>
                  <a:gd name="connsiteX1" fmla="*/ 343173 w 686345"/>
                  <a:gd name="connsiteY1" fmla="*/ 17795 h 294498"/>
                  <a:gd name="connsiteX2" fmla="*/ 686345 w 686345"/>
                  <a:gd name="connsiteY2" fmla="*/ 17795 h 294498"/>
                  <a:gd name="connsiteX3" fmla="*/ 567283 w 686345"/>
                  <a:gd name="connsiteY3" fmla="*/ 214792 h 294498"/>
                  <a:gd name="connsiteX4" fmla="*/ 343173 w 686345"/>
                  <a:gd name="connsiteY4" fmla="*/ 276704 h 294498"/>
                  <a:gd name="connsiteX5" fmla="*/ 0 w 686345"/>
                  <a:gd name="connsiteY5" fmla="*/ 276704 h 294498"/>
                  <a:gd name="connsiteX6" fmla="*/ 0 w 686345"/>
                  <a:gd name="connsiteY6" fmla="*/ 17795 h 29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6345" h="294498">
                    <a:moveTo>
                      <a:pt x="0" y="17795"/>
                    </a:moveTo>
                    <a:cubicBezTo>
                      <a:pt x="114391" y="-43849"/>
                      <a:pt x="228782" y="79440"/>
                      <a:pt x="343173" y="17795"/>
                    </a:cubicBezTo>
                    <a:cubicBezTo>
                      <a:pt x="457563" y="-43849"/>
                      <a:pt x="571954" y="79440"/>
                      <a:pt x="686345" y="17795"/>
                    </a:cubicBezTo>
                    <a:cubicBezTo>
                      <a:pt x="686345" y="104098"/>
                      <a:pt x="681674" y="153148"/>
                      <a:pt x="567283" y="214792"/>
                    </a:cubicBezTo>
                    <a:cubicBezTo>
                      <a:pt x="452892" y="276436"/>
                      <a:pt x="457563" y="215059"/>
                      <a:pt x="343173" y="276704"/>
                    </a:cubicBezTo>
                    <a:cubicBezTo>
                      <a:pt x="228782" y="338348"/>
                      <a:pt x="114391" y="215059"/>
                      <a:pt x="0" y="276704"/>
                    </a:cubicBezTo>
                    <a:lnTo>
                      <a:pt x="0" y="17795"/>
                    </a:lnTo>
                    <a:close/>
                  </a:path>
                </a:pathLst>
              </a:cu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양쪽 모서리가 둥근 사각형 36"/>
              <p:cNvSpPr/>
              <p:nvPr/>
            </p:nvSpPr>
            <p:spPr>
              <a:xfrm>
                <a:off x="6630937" y="2866762"/>
                <a:ext cx="34895" cy="49463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12" name="그룹 311"/>
            <p:cNvGrpSpPr/>
            <p:nvPr/>
          </p:nvGrpSpPr>
          <p:grpSpPr>
            <a:xfrm>
              <a:off x="-2990123" y="4782897"/>
              <a:ext cx="378704" cy="677781"/>
              <a:chOff x="3942340" y="2065700"/>
              <a:chExt cx="575770" cy="1030476"/>
            </a:xfrm>
          </p:grpSpPr>
          <p:sp>
            <p:nvSpPr>
              <p:cNvPr id="313" name="양쪽 모서리가 둥근 사각형 312"/>
              <p:cNvSpPr/>
              <p:nvPr/>
            </p:nvSpPr>
            <p:spPr>
              <a:xfrm>
                <a:off x="4201190" y="2281436"/>
                <a:ext cx="45719" cy="50461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4" name="양쪽 모서리가 둥근 사각형 313"/>
              <p:cNvSpPr/>
              <p:nvPr/>
            </p:nvSpPr>
            <p:spPr>
              <a:xfrm>
                <a:off x="3995963" y="2786053"/>
                <a:ext cx="468525" cy="20087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5" name="양쪽 모서리가 둥근 사각형 314"/>
              <p:cNvSpPr/>
              <p:nvPr/>
            </p:nvSpPr>
            <p:spPr>
              <a:xfrm rot="10800000">
                <a:off x="3942340" y="2983649"/>
                <a:ext cx="575770" cy="112527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16" name="그룹 315"/>
              <p:cNvGrpSpPr/>
              <p:nvPr/>
            </p:nvGrpSpPr>
            <p:grpSpPr>
              <a:xfrm rot="20171974">
                <a:off x="4098948" y="2791419"/>
                <a:ext cx="83464" cy="89665"/>
                <a:chOff x="3800295" y="1933967"/>
                <a:chExt cx="323441" cy="347469"/>
              </a:xfrm>
            </p:grpSpPr>
            <p:sp>
              <p:nvSpPr>
                <p:cNvPr id="369" name="타원 368"/>
                <p:cNvSpPr/>
                <p:nvPr/>
              </p:nvSpPr>
              <p:spPr>
                <a:xfrm>
                  <a:off x="3923928" y="2137420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0" name="타원 369"/>
                <p:cNvSpPr/>
                <p:nvPr/>
              </p:nvSpPr>
              <p:spPr>
                <a:xfrm rot="18741427">
                  <a:off x="4015724" y="2073196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1" name="타원 370"/>
                <p:cNvSpPr/>
                <p:nvPr/>
              </p:nvSpPr>
              <p:spPr>
                <a:xfrm rot="3347777">
                  <a:off x="3836299" y="2059545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2" name="타원 371"/>
                <p:cNvSpPr/>
                <p:nvPr/>
              </p:nvSpPr>
              <p:spPr>
                <a:xfrm rot="9400761">
                  <a:off x="3887925" y="1933967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4" name="타원 373"/>
                <p:cNvSpPr/>
                <p:nvPr/>
              </p:nvSpPr>
              <p:spPr>
                <a:xfrm rot="13900977">
                  <a:off x="4013737" y="1956518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17" name="그룹 316"/>
              <p:cNvGrpSpPr/>
              <p:nvPr/>
            </p:nvGrpSpPr>
            <p:grpSpPr>
              <a:xfrm rot="17501561">
                <a:off x="4346994" y="2802378"/>
                <a:ext cx="83464" cy="89665"/>
                <a:chOff x="3800295" y="1933967"/>
                <a:chExt cx="323441" cy="347469"/>
              </a:xfrm>
            </p:grpSpPr>
            <p:sp>
              <p:nvSpPr>
                <p:cNvPr id="331" name="타원 330"/>
                <p:cNvSpPr/>
                <p:nvPr/>
              </p:nvSpPr>
              <p:spPr>
                <a:xfrm>
                  <a:off x="3923928" y="2137420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2" name="타원 331"/>
                <p:cNvSpPr/>
                <p:nvPr/>
              </p:nvSpPr>
              <p:spPr>
                <a:xfrm rot="18741427">
                  <a:off x="4015724" y="2073196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5" name="타원 364"/>
                <p:cNvSpPr/>
                <p:nvPr/>
              </p:nvSpPr>
              <p:spPr>
                <a:xfrm rot="3347777">
                  <a:off x="3836299" y="2059545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6" name="타원 365"/>
                <p:cNvSpPr/>
                <p:nvPr/>
              </p:nvSpPr>
              <p:spPr>
                <a:xfrm rot="9400761">
                  <a:off x="3887925" y="1933967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8" name="타원 367"/>
                <p:cNvSpPr/>
                <p:nvPr/>
              </p:nvSpPr>
              <p:spPr>
                <a:xfrm rot="13900977">
                  <a:off x="4013737" y="1956518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18" name="그룹 317"/>
              <p:cNvGrpSpPr/>
              <p:nvPr/>
            </p:nvGrpSpPr>
            <p:grpSpPr>
              <a:xfrm rot="602786">
                <a:off x="4034174" y="2854034"/>
                <a:ext cx="113495" cy="121926"/>
                <a:chOff x="3800295" y="1933967"/>
                <a:chExt cx="323441" cy="347469"/>
              </a:xfrm>
            </p:grpSpPr>
            <p:sp>
              <p:nvSpPr>
                <p:cNvPr id="326" name="타원 325"/>
                <p:cNvSpPr/>
                <p:nvPr/>
              </p:nvSpPr>
              <p:spPr>
                <a:xfrm>
                  <a:off x="3923928" y="2137420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7" name="타원 326"/>
                <p:cNvSpPr/>
                <p:nvPr/>
              </p:nvSpPr>
              <p:spPr>
                <a:xfrm rot="18741427">
                  <a:off x="4015724" y="2073196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8" name="타원 327"/>
                <p:cNvSpPr/>
                <p:nvPr/>
              </p:nvSpPr>
              <p:spPr>
                <a:xfrm rot="3347777">
                  <a:off x="3836299" y="2059545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9" name="타원 328"/>
                <p:cNvSpPr/>
                <p:nvPr/>
              </p:nvSpPr>
              <p:spPr>
                <a:xfrm rot="9400761">
                  <a:off x="3887925" y="1933967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0" name="타원 329"/>
                <p:cNvSpPr/>
                <p:nvPr/>
              </p:nvSpPr>
              <p:spPr>
                <a:xfrm rot="13900977">
                  <a:off x="4013737" y="1956518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19" name="그룹 318"/>
              <p:cNvGrpSpPr/>
              <p:nvPr/>
            </p:nvGrpSpPr>
            <p:grpSpPr>
              <a:xfrm rot="324920">
                <a:off x="4033756" y="2794870"/>
                <a:ext cx="60432" cy="64922"/>
                <a:chOff x="3800295" y="1933967"/>
                <a:chExt cx="323441" cy="347469"/>
              </a:xfrm>
            </p:grpSpPr>
            <p:sp>
              <p:nvSpPr>
                <p:cNvPr id="321" name="타원 320"/>
                <p:cNvSpPr/>
                <p:nvPr/>
              </p:nvSpPr>
              <p:spPr>
                <a:xfrm>
                  <a:off x="3923928" y="2137420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2" name="타원 321"/>
                <p:cNvSpPr/>
                <p:nvPr/>
              </p:nvSpPr>
              <p:spPr>
                <a:xfrm rot="18741427">
                  <a:off x="4015724" y="2073196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3" name="타원 322"/>
                <p:cNvSpPr/>
                <p:nvPr/>
              </p:nvSpPr>
              <p:spPr>
                <a:xfrm rot="3347777">
                  <a:off x="3836299" y="2059545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4" name="타원 323"/>
                <p:cNvSpPr/>
                <p:nvPr/>
              </p:nvSpPr>
              <p:spPr>
                <a:xfrm rot="9400761">
                  <a:off x="3887925" y="1933967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5" name="타원 324"/>
                <p:cNvSpPr/>
                <p:nvPr/>
              </p:nvSpPr>
              <p:spPr>
                <a:xfrm rot="13900977">
                  <a:off x="4013737" y="1956518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20" name="사다리꼴 55"/>
              <p:cNvSpPr/>
              <p:nvPr/>
            </p:nvSpPr>
            <p:spPr>
              <a:xfrm>
                <a:off x="4052872" y="2065700"/>
                <a:ext cx="335946" cy="513483"/>
              </a:xfrm>
              <a:custGeom>
                <a:avLst/>
                <a:gdLst>
                  <a:gd name="connsiteX0" fmla="*/ 0 w 316512"/>
                  <a:gd name="connsiteY0" fmla="*/ 540341 h 540341"/>
                  <a:gd name="connsiteX1" fmla="*/ 79128 w 316512"/>
                  <a:gd name="connsiteY1" fmla="*/ 0 h 540341"/>
                  <a:gd name="connsiteX2" fmla="*/ 237384 w 316512"/>
                  <a:gd name="connsiteY2" fmla="*/ 0 h 540341"/>
                  <a:gd name="connsiteX3" fmla="*/ 316512 w 316512"/>
                  <a:gd name="connsiteY3" fmla="*/ 540341 h 540341"/>
                  <a:gd name="connsiteX4" fmla="*/ 0 w 316512"/>
                  <a:gd name="connsiteY4" fmla="*/ 540341 h 540341"/>
                  <a:gd name="connsiteX0" fmla="*/ 0 w 327294"/>
                  <a:gd name="connsiteY0" fmla="*/ 540341 h 540341"/>
                  <a:gd name="connsiteX1" fmla="*/ 79128 w 327294"/>
                  <a:gd name="connsiteY1" fmla="*/ 0 h 540341"/>
                  <a:gd name="connsiteX2" fmla="*/ 237384 w 327294"/>
                  <a:gd name="connsiteY2" fmla="*/ 0 h 540341"/>
                  <a:gd name="connsiteX3" fmla="*/ 316512 w 327294"/>
                  <a:gd name="connsiteY3" fmla="*/ 540341 h 540341"/>
                  <a:gd name="connsiteX4" fmla="*/ 0 w 327294"/>
                  <a:gd name="connsiteY4" fmla="*/ 540341 h 540341"/>
                  <a:gd name="connsiteX0" fmla="*/ 10782 w 338076"/>
                  <a:gd name="connsiteY0" fmla="*/ 540341 h 540341"/>
                  <a:gd name="connsiteX1" fmla="*/ 89910 w 338076"/>
                  <a:gd name="connsiteY1" fmla="*/ 0 h 540341"/>
                  <a:gd name="connsiteX2" fmla="*/ 248166 w 338076"/>
                  <a:gd name="connsiteY2" fmla="*/ 0 h 540341"/>
                  <a:gd name="connsiteX3" fmla="*/ 327294 w 338076"/>
                  <a:gd name="connsiteY3" fmla="*/ 540341 h 540341"/>
                  <a:gd name="connsiteX4" fmla="*/ 10782 w 338076"/>
                  <a:gd name="connsiteY4" fmla="*/ 540341 h 540341"/>
                  <a:gd name="connsiteX0" fmla="*/ 10782 w 339362"/>
                  <a:gd name="connsiteY0" fmla="*/ 540341 h 540341"/>
                  <a:gd name="connsiteX1" fmla="*/ 89910 w 339362"/>
                  <a:gd name="connsiteY1" fmla="*/ 0 h 540341"/>
                  <a:gd name="connsiteX2" fmla="*/ 248166 w 339362"/>
                  <a:gd name="connsiteY2" fmla="*/ 0 h 540341"/>
                  <a:gd name="connsiteX3" fmla="*/ 327294 w 339362"/>
                  <a:gd name="connsiteY3" fmla="*/ 540341 h 540341"/>
                  <a:gd name="connsiteX4" fmla="*/ 10782 w 339362"/>
                  <a:gd name="connsiteY4" fmla="*/ 540341 h 540341"/>
                  <a:gd name="connsiteX0" fmla="*/ 12068 w 340648"/>
                  <a:gd name="connsiteY0" fmla="*/ 540341 h 540341"/>
                  <a:gd name="connsiteX1" fmla="*/ 91196 w 340648"/>
                  <a:gd name="connsiteY1" fmla="*/ 0 h 540341"/>
                  <a:gd name="connsiteX2" fmla="*/ 249452 w 340648"/>
                  <a:gd name="connsiteY2" fmla="*/ 0 h 540341"/>
                  <a:gd name="connsiteX3" fmla="*/ 328580 w 340648"/>
                  <a:gd name="connsiteY3" fmla="*/ 540341 h 540341"/>
                  <a:gd name="connsiteX4" fmla="*/ 12068 w 340648"/>
                  <a:gd name="connsiteY4" fmla="*/ 540341 h 540341"/>
                  <a:gd name="connsiteX0" fmla="*/ 9716 w 335946"/>
                  <a:gd name="connsiteY0" fmla="*/ 581067 h 581067"/>
                  <a:gd name="connsiteX1" fmla="*/ 88844 w 335946"/>
                  <a:gd name="connsiteY1" fmla="*/ 40726 h 581067"/>
                  <a:gd name="connsiteX2" fmla="*/ 167882 w 335946"/>
                  <a:gd name="connsiteY2" fmla="*/ 38047 h 581067"/>
                  <a:gd name="connsiteX3" fmla="*/ 247100 w 335946"/>
                  <a:gd name="connsiteY3" fmla="*/ 40726 h 581067"/>
                  <a:gd name="connsiteX4" fmla="*/ 326228 w 335946"/>
                  <a:gd name="connsiteY4" fmla="*/ 581067 h 581067"/>
                  <a:gd name="connsiteX5" fmla="*/ 9716 w 335946"/>
                  <a:gd name="connsiteY5" fmla="*/ 581067 h 581067"/>
                  <a:gd name="connsiteX0" fmla="*/ 9716 w 335946"/>
                  <a:gd name="connsiteY0" fmla="*/ 669226 h 669226"/>
                  <a:gd name="connsiteX1" fmla="*/ 88844 w 335946"/>
                  <a:gd name="connsiteY1" fmla="*/ 128885 h 669226"/>
                  <a:gd name="connsiteX2" fmla="*/ 167882 w 335946"/>
                  <a:gd name="connsiteY2" fmla="*/ 0 h 669226"/>
                  <a:gd name="connsiteX3" fmla="*/ 247100 w 335946"/>
                  <a:gd name="connsiteY3" fmla="*/ 128885 h 669226"/>
                  <a:gd name="connsiteX4" fmla="*/ 326228 w 335946"/>
                  <a:gd name="connsiteY4" fmla="*/ 669226 h 669226"/>
                  <a:gd name="connsiteX5" fmla="*/ 9716 w 335946"/>
                  <a:gd name="connsiteY5" fmla="*/ 669226 h 669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5946" h="669226">
                    <a:moveTo>
                      <a:pt x="9716" y="669226"/>
                    </a:moveTo>
                    <a:cubicBezTo>
                      <a:pt x="-29848" y="579169"/>
                      <a:pt x="62483" y="240423"/>
                      <a:pt x="88844" y="128885"/>
                    </a:cubicBezTo>
                    <a:cubicBezTo>
                      <a:pt x="115205" y="17347"/>
                      <a:pt x="141536" y="893"/>
                      <a:pt x="167882" y="0"/>
                    </a:cubicBezTo>
                    <a:cubicBezTo>
                      <a:pt x="194288" y="893"/>
                      <a:pt x="220709" y="17347"/>
                      <a:pt x="247100" y="128885"/>
                    </a:cubicBezTo>
                    <a:cubicBezTo>
                      <a:pt x="273491" y="240423"/>
                      <a:pt x="365792" y="579169"/>
                      <a:pt x="326228" y="669226"/>
                    </a:cubicBezTo>
                    <a:cubicBezTo>
                      <a:pt x="286664" y="759283"/>
                      <a:pt x="49280" y="759283"/>
                      <a:pt x="9716" y="669226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75" name="그룹 374"/>
            <p:cNvGrpSpPr/>
            <p:nvPr/>
          </p:nvGrpSpPr>
          <p:grpSpPr>
            <a:xfrm>
              <a:off x="-844634" y="4782897"/>
              <a:ext cx="378704" cy="677781"/>
              <a:chOff x="3942340" y="2065700"/>
              <a:chExt cx="575770" cy="1030476"/>
            </a:xfrm>
          </p:grpSpPr>
          <p:sp>
            <p:nvSpPr>
              <p:cNvPr id="376" name="양쪽 모서리가 둥근 사각형 375"/>
              <p:cNvSpPr/>
              <p:nvPr/>
            </p:nvSpPr>
            <p:spPr>
              <a:xfrm>
                <a:off x="4201190" y="2281436"/>
                <a:ext cx="45719" cy="50461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7" name="양쪽 모서리가 둥근 사각형 376"/>
              <p:cNvSpPr/>
              <p:nvPr/>
            </p:nvSpPr>
            <p:spPr>
              <a:xfrm>
                <a:off x="3995963" y="2786053"/>
                <a:ext cx="468525" cy="20087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8" name="양쪽 모서리가 둥근 사각형 377"/>
              <p:cNvSpPr/>
              <p:nvPr/>
            </p:nvSpPr>
            <p:spPr>
              <a:xfrm rot="10800000">
                <a:off x="3942340" y="2983649"/>
                <a:ext cx="575770" cy="112527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79" name="그룹 378"/>
              <p:cNvGrpSpPr/>
              <p:nvPr/>
            </p:nvGrpSpPr>
            <p:grpSpPr>
              <a:xfrm rot="20171974">
                <a:off x="4098948" y="2791419"/>
                <a:ext cx="83464" cy="89665"/>
                <a:chOff x="3800295" y="1933967"/>
                <a:chExt cx="323441" cy="347469"/>
              </a:xfrm>
            </p:grpSpPr>
            <p:sp>
              <p:nvSpPr>
                <p:cNvPr id="399" name="타원 398"/>
                <p:cNvSpPr/>
                <p:nvPr/>
              </p:nvSpPr>
              <p:spPr>
                <a:xfrm>
                  <a:off x="3923928" y="2137420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0" name="타원 399"/>
                <p:cNvSpPr/>
                <p:nvPr/>
              </p:nvSpPr>
              <p:spPr>
                <a:xfrm rot="18741427">
                  <a:off x="4015724" y="2073196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1" name="타원 400"/>
                <p:cNvSpPr/>
                <p:nvPr/>
              </p:nvSpPr>
              <p:spPr>
                <a:xfrm rot="3347777">
                  <a:off x="3836299" y="2059545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2" name="타원 401"/>
                <p:cNvSpPr/>
                <p:nvPr/>
              </p:nvSpPr>
              <p:spPr>
                <a:xfrm rot="9400761">
                  <a:off x="3887925" y="1933967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3" name="타원 402"/>
                <p:cNvSpPr/>
                <p:nvPr/>
              </p:nvSpPr>
              <p:spPr>
                <a:xfrm rot="13900977">
                  <a:off x="4013737" y="1956518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80" name="그룹 379"/>
              <p:cNvGrpSpPr/>
              <p:nvPr/>
            </p:nvGrpSpPr>
            <p:grpSpPr>
              <a:xfrm rot="17501561">
                <a:off x="4346994" y="2802378"/>
                <a:ext cx="83464" cy="89665"/>
                <a:chOff x="3800295" y="1933967"/>
                <a:chExt cx="323441" cy="347469"/>
              </a:xfrm>
            </p:grpSpPr>
            <p:sp>
              <p:nvSpPr>
                <p:cNvPr id="394" name="타원 393"/>
                <p:cNvSpPr/>
                <p:nvPr/>
              </p:nvSpPr>
              <p:spPr>
                <a:xfrm>
                  <a:off x="3923928" y="2137420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5" name="타원 394"/>
                <p:cNvSpPr/>
                <p:nvPr/>
              </p:nvSpPr>
              <p:spPr>
                <a:xfrm rot="18741427">
                  <a:off x="4015724" y="2073196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6" name="타원 395"/>
                <p:cNvSpPr/>
                <p:nvPr/>
              </p:nvSpPr>
              <p:spPr>
                <a:xfrm rot="3347777">
                  <a:off x="3836299" y="2059545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7" name="타원 396"/>
                <p:cNvSpPr/>
                <p:nvPr/>
              </p:nvSpPr>
              <p:spPr>
                <a:xfrm rot="9400761">
                  <a:off x="3887925" y="1933967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8" name="타원 397"/>
                <p:cNvSpPr/>
                <p:nvPr/>
              </p:nvSpPr>
              <p:spPr>
                <a:xfrm rot="13900977">
                  <a:off x="4013737" y="1956518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81" name="그룹 380"/>
              <p:cNvGrpSpPr/>
              <p:nvPr/>
            </p:nvGrpSpPr>
            <p:grpSpPr>
              <a:xfrm rot="602786">
                <a:off x="4034174" y="2854034"/>
                <a:ext cx="113495" cy="121926"/>
                <a:chOff x="3800295" y="1933967"/>
                <a:chExt cx="323441" cy="347469"/>
              </a:xfrm>
            </p:grpSpPr>
            <p:sp>
              <p:nvSpPr>
                <p:cNvPr id="389" name="타원 388"/>
                <p:cNvSpPr/>
                <p:nvPr/>
              </p:nvSpPr>
              <p:spPr>
                <a:xfrm>
                  <a:off x="3923928" y="2137420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0" name="타원 389"/>
                <p:cNvSpPr/>
                <p:nvPr/>
              </p:nvSpPr>
              <p:spPr>
                <a:xfrm rot="18741427">
                  <a:off x="4015724" y="2073196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1" name="타원 390"/>
                <p:cNvSpPr/>
                <p:nvPr/>
              </p:nvSpPr>
              <p:spPr>
                <a:xfrm rot="3347777">
                  <a:off x="3836299" y="2059545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2" name="타원 391"/>
                <p:cNvSpPr/>
                <p:nvPr/>
              </p:nvSpPr>
              <p:spPr>
                <a:xfrm rot="9400761">
                  <a:off x="3887925" y="1933967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3" name="타원 392"/>
                <p:cNvSpPr/>
                <p:nvPr/>
              </p:nvSpPr>
              <p:spPr>
                <a:xfrm rot="13900977">
                  <a:off x="4013737" y="1956518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82" name="그룹 381"/>
              <p:cNvGrpSpPr/>
              <p:nvPr/>
            </p:nvGrpSpPr>
            <p:grpSpPr>
              <a:xfrm rot="324920">
                <a:off x="4033756" y="2794870"/>
                <a:ext cx="60432" cy="64922"/>
                <a:chOff x="3800295" y="1933967"/>
                <a:chExt cx="323441" cy="347469"/>
              </a:xfrm>
            </p:grpSpPr>
            <p:sp>
              <p:nvSpPr>
                <p:cNvPr id="384" name="타원 383"/>
                <p:cNvSpPr/>
                <p:nvPr/>
              </p:nvSpPr>
              <p:spPr>
                <a:xfrm>
                  <a:off x="3923928" y="2137420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5" name="타원 384"/>
                <p:cNvSpPr/>
                <p:nvPr/>
              </p:nvSpPr>
              <p:spPr>
                <a:xfrm rot="18741427">
                  <a:off x="4015724" y="2073196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6" name="타원 385"/>
                <p:cNvSpPr/>
                <p:nvPr/>
              </p:nvSpPr>
              <p:spPr>
                <a:xfrm rot="3347777">
                  <a:off x="3836299" y="2059545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7" name="타원 386"/>
                <p:cNvSpPr/>
                <p:nvPr/>
              </p:nvSpPr>
              <p:spPr>
                <a:xfrm rot="9400761">
                  <a:off x="3887925" y="1933967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8" name="타원 387"/>
                <p:cNvSpPr/>
                <p:nvPr/>
              </p:nvSpPr>
              <p:spPr>
                <a:xfrm rot="13900977">
                  <a:off x="4013737" y="1956518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83" name="사다리꼴 55"/>
              <p:cNvSpPr/>
              <p:nvPr/>
            </p:nvSpPr>
            <p:spPr>
              <a:xfrm>
                <a:off x="4052872" y="2065700"/>
                <a:ext cx="335946" cy="513483"/>
              </a:xfrm>
              <a:custGeom>
                <a:avLst/>
                <a:gdLst>
                  <a:gd name="connsiteX0" fmla="*/ 0 w 316512"/>
                  <a:gd name="connsiteY0" fmla="*/ 540341 h 540341"/>
                  <a:gd name="connsiteX1" fmla="*/ 79128 w 316512"/>
                  <a:gd name="connsiteY1" fmla="*/ 0 h 540341"/>
                  <a:gd name="connsiteX2" fmla="*/ 237384 w 316512"/>
                  <a:gd name="connsiteY2" fmla="*/ 0 h 540341"/>
                  <a:gd name="connsiteX3" fmla="*/ 316512 w 316512"/>
                  <a:gd name="connsiteY3" fmla="*/ 540341 h 540341"/>
                  <a:gd name="connsiteX4" fmla="*/ 0 w 316512"/>
                  <a:gd name="connsiteY4" fmla="*/ 540341 h 540341"/>
                  <a:gd name="connsiteX0" fmla="*/ 0 w 327294"/>
                  <a:gd name="connsiteY0" fmla="*/ 540341 h 540341"/>
                  <a:gd name="connsiteX1" fmla="*/ 79128 w 327294"/>
                  <a:gd name="connsiteY1" fmla="*/ 0 h 540341"/>
                  <a:gd name="connsiteX2" fmla="*/ 237384 w 327294"/>
                  <a:gd name="connsiteY2" fmla="*/ 0 h 540341"/>
                  <a:gd name="connsiteX3" fmla="*/ 316512 w 327294"/>
                  <a:gd name="connsiteY3" fmla="*/ 540341 h 540341"/>
                  <a:gd name="connsiteX4" fmla="*/ 0 w 327294"/>
                  <a:gd name="connsiteY4" fmla="*/ 540341 h 540341"/>
                  <a:gd name="connsiteX0" fmla="*/ 10782 w 338076"/>
                  <a:gd name="connsiteY0" fmla="*/ 540341 h 540341"/>
                  <a:gd name="connsiteX1" fmla="*/ 89910 w 338076"/>
                  <a:gd name="connsiteY1" fmla="*/ 0 h 540341"/>
                  <a:gd name="connsiteX2" fmla="*/ 248166 w 338076"/>
                  <a:gd name="connsiteY2" fmla="*/ 0 h 540341"/>
                  <a:gd name="connsiteX3" fmla="*/ 327294 w 338076"/>
                  <a:gd name="connsiteY3" fmla="*/ 540341 h 540341"/>
                  <a:gd name="connsiteX4" fmla="*/ 10782 w 338076"/>
                  <a:gd name="connsiteY4" fmla="*/ 540341 h 540341"/>
                  <a:gd name="connsiteX0" fmla="*/ 10782 w 339362"/>
                  <a:gd name="connsiteY0" fmla="*/ 540341 h 540341"/>
                  <a:gd name="connsiteX1" fmla="*/ 89910 w 339362"/>
                  <a:gd name="connsiteY1" fmla="*/ 0 h 540341"/>
                  <a:gd name="connsiteX2" fmla="*/ 248166 w 339362"/>
                  <a:gd name="connsiteY2" fmla="*/ 0 h 540341"/>
                  <a:gd name="connsiteX3" fmla="*/ 327294 w 339362"/>
                  <a:gd name="connsiteY3" fmla="*/ 540341 h 540341"/>
                  <a:gd name="connsiteX4" fmla="*/ 10782 w 339362"/>
                  <a:gd name="connsiteY4" fmla="*/ 540341 h 540341"/>
                  <a:gd name="connsiteX0" fmla="*/ 12068 w 340648"/>
                  <a:gd name="connsiteY0" fmla="*/ 540341 h 540341"/>
                  <a:gd name="connsiteX1" fmla="*/ 91196 w 340648"/>
                  <a:gd name="connsiteY1" fmla="*/ 0 h 540341"/>
                  <a:gd name="connsiteX2" fmla="*/ 249452 w 340648"/>
                  <a:gd name="connsiteY2" fmla="*/ 0 h 540341"/>
                  <a:gd name="connsiteX3" fmla="*/ 328580 w 340648"/>
                  <a:gd name="connsiteY3" fmla="*/ 540341 h 540341"/>
                  <a:gd name="connsiteX4" fmla="*/ 12068 w 340648"/>
                  <a:gd name="connsiteY4" fmla="*/ 540341 h 540341"/>
                  <a:gd name="connsiteX0" fmla="*/ 9716 w 335946"/>
                  <a:gd name="connsiteY0" fmla="*/ 581067 h 581067"/>
                  <a:gd name="connsiteX1" fmla="*/ 88844 w 335946"/>
                  <a:gd name="connsiteY1" fmla="*/ 40726 h 581067"/>
                  <a:gd name="connsiteX2" fmla="*/ 167882 w 335946"/>
                  <a:gd name="connsiteY2" fmla="*/ 38047 h 581067"/>
                  <a:gd name="connsiteX3" fmla="*/ 247100 w 335946"/>
                  <a:gd name="connsiteY3" fmla="*/ 40726 h 581067"/>
                  <a:gd name="connsiteX4" fmla="*/ 326228 w 335946"/>
                  <a:gd name="connsiteY4" fmla="*/ 581067 h 581067"/>
                  <a:gd name="connsiteX5" fmla="*/ 9716 w 335946"/>
                  <a:gd name="connsiteY5" fmla="*/ 581067 h 581067"/>
                  <a:gd name="connsiteX0" fmla="*/ 9716 w 335946"/>
                  <a:gd name="connsiteY0" fmla="*/ 669226 h 669226"/>
                  <a:gd name="connsiteX1" fmla="*/ 88844 w 335946"/>
                  <a:gd name="connsiteY1" fmla="*/ 128885 h 669226"/>
                  <a:gd name="connsiteX2" fmla="*/ 167882 w 335946"/>
                  <a:gd name="connsiteY2" fmla="*/ 0 h 669226"/>
                  <a:gd name="connsiteX3" fmla="*/ 247100 w 335946"/>
                  <a:gd name="connsiteY3" fmla="*/ 128885 h 669226"/>
                  <a:gd name="connsiteX4" fmla="*/ 326228 w 335946"/>
                  <a:gd name="connsiteY4" fmla="*/ 669226 h 669226"/>
                  <a:gd name="connsiteX5" fmla="*/ 9716 w 335946"/>
                  <a:gd name="connsiteY5" fmla="*/ 669226 h 669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5946" h="669226">
                    <a:moveTo>
                      <a:pt x="9716" y="669226"/>
                    </a:moveTo>
                    <a:cubicBezTo>
                      <a:pt x="-29848" y="579169"/>
                      <a:pt x="62483" y="240423"/>
                      <a:pt x="88844" y="128885"/>
                    </a:cubicBezTo>
                    <a:cubicBezTo>
                      <a:pt x="115205" y="17347"/>
                      <a:pt x="141536" y="893"/>
                      <a:pt x="167882" y="0"/>
                    </a:cubicBezTo>
                    <a:cubicBezTo>
                      <a:pt x="194288" y="893"/>
                      <a:pt x="220709" y="17347"/>
                      <a:pt x="247100" y="128885"/>
                    </a:cubicBezTo>
                    <a:cubicBezTo>
                      <a:pt x="273491" y="240423"/>
                      <a:pt x="365792" y="579169"/>
                      <a:pt x="326228" y="669226"/>
                    </a:cubicBezTo>
                    <a:cubicBezTo>
                      <a:pt x="286664" y="759283"/>
                      <a:pt x="49280" y="759283"/>
                      <a:pt x="9716" y="669226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75" name="그룹 74"/>
          <p:cNvGrpSpPr/>
          <p:nvPr/>
        </p:nvGrpSpPr>
        <p:grpSpPr>
          <a:xfrm>
            <a:off x="8194464" y="2424925"/>
            <a:ext cx="2108458" cy="3037836"/>
            <a:chOff x="196386" y="2424925"/>
            <a:chExt cx="2108458" cy="3037836"/>
          </a:xfrm>
        </p:grpSpPr>
        <p:grpSp>
          <p:nvGrpSpPr>
            <p:cNvPr id="103" name="그룹 102"/>
            <p:cNvGrpSpPr/>
            <p:nvPr/>
          </p:nvGrpSpPr>
          <p:grpSpPr>
            <a:xfrm>
              <a:off x="196386" y="2424925"/>
              <a:ext cx="2108458" cy="3037836"/>
              <a:chOff x="5743314" y="2524757"/>
              <a:chExt cx="1764768" cy="2542652"/>
            </a:xfrm>
            <a:solidFill>
              <a:srgbClr val="FFC6B1"/>
            </a:solidFill>
          </p:grpSpPr>
          <p:grpSp>
            <p:nvGrpSpPr>
              <p:cNvPr id="42" name="그룹 41"/>
              <p:cNvGrpSpPr/>
              <p:nvPr/>
            </p:nvGrpSpPr>
            <p:grpSpPr>
              <a:xfrm>
                <a:off x="6224136" y="2524757"/>
                <a:ext cx="803124" cy="2487866"/>
                <a:chOff x="6224133" y="2102160"/>
                <a:chExt cx="803124" cy="2487866"/>
              </a:xfrm>
              <a:grpFill/>
            </p:grpSpPr>
            <p:grpSp>
              <p:nvGrpSpPr>
                <p:cNvPr id="98" name="그룹 97"/>
                <p:cNvGrpSpPr/>
                <p:nvPr/>
              </p:nvGrpSpPr>
              <p:grpSpPr>
                <a:xfrm>
                  <a:off x="6224133" y="2264672"/>
                  <a:ext cx="803124" cy="2325354"/>
                  <a:chOff x="6425915" y="2650998"/>
                  <a:chExt cx="803124" cy="2325354"/>
                </a:xfrm>
                <a:grpFill/>
              </p:grpSpPr>
              <p:sp>
                <p:nvSpPr>
                  <p:cNvPr id="99" name="양쪽 모서리가 둥근 사각형 98"/>
                  <p:cNvSpPr/>
                  <p:nvPr/>
                </p:nvSpPr>
                <p:spPr>
                  <a:xfrm rot="1052569">
                    <a:off x="6425915" y="2650998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0" name="양쪽 모서리가 둥근 사각형 99"/>
                  <p:cNvSpPr/>
                  <p:nvPr/>
                </p:nvSpPr>
                <p:spPr>
                  <a:xfrm rot="20547431" flipH="1">
                    <a:off x="7079207" y="2650999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97" name="타원 96"/>
                <p:cNvSpPr/>
                <p:nvPr/>
              </p:nvSpPr>
              <p:spPr>
                <a:xfrm>
                  <a:off x="6410976" y="2102160"/>
                  <a:ext cx="432048" cy="432048"/>
                </a:xfrm>
                <a:prstGeom prst="ellipse">
                  <a:avLst/>
                </a:prstGeom>
                <a:grpFill/>
                <a:ln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5" name="직사각형 44"/>
              <p:cNvSpPr/>
              <p:nvPr/>
            </p:nvSpPr>
            <p:spPr>
              <a:xfrm>
                <a:off x="5797606" y="4909123"/>
                <a:ext cx="1656184" cy="72008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양쪽 모서리가 둥근 사각형 101"/>
              <p:cNvSpPr/>
              <p:nvPr/>
            </p:nvSpPr>
            <p:spPr>
              <a:xfrm>
                <a:off x="5743314" y="4953406"/>
                <a:ext cx="1764768" cy="11400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4" name="그룹 73"/>
            <p:cNvGrpSpPr/>
            <p:nvPr/>
          </p:nvGrpSpPr>
          <p:grpSpPr>
            <a:xfrm>
              <a:off x="1019866" y="2449153"/>
              <a:ext cx="467730" cy="467730"/>
              <a:chOff x="1019866" y="2449153"/>
              <a:chExt cx="467730" cy="467730"/>
            </a:xfrm>
          </p:grpSpPr>
          <p:sp>
            <p:nvSpPr>
              <p:cNvPr id="68" name="포인트가 6개인 별 67"/>
              <p:cNvSpPr/>
              <p:nvPr/>
            </p:nvSpPr>
            <p:spPr>
              <a:xfrm>
                <a:off x="1019866" y="2449153"/>
                <a:ext cx="467730" cy="467730"/>
              </a:xfrm>
              <a:prstGeom prst="star6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타원 72"/>
              <p:cNvSpPr/>
              <p:nvPr/>
            </p:nvSpPr>
            <p:spPr>
              <a:xfrm>
                <a:off x="1131194" y="2560481"/>
                <a:ext cx="245075" cy="24507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40" name="그룹 439"/>
          <p:cNvGrpSpPr/>
          <p:nvPr/>
        </p:nvGrpSpPr>
        <p:grpSpPr>
          <a:xfrm>
            <a:off x="604034" y="4370083"/>
            <a:ext cx="1175829" cy="1087119"/>
            <a:chOff x="1532487" y="1849388"/>
            <a:chExt cx="2005456" cy="1854156"/>
          </a:xfrm>
        </p:grpSpPr>
        <p:sp>
          <p:nvSpPr>
            <p:cNvPr id="441" name="양쪽 모서리가 둥근 사각형 440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2" name="직사각형 441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3" name="직사각형 442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4" name="그룹 443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57" name="직사각형 456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8" name="직사각형 457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9" name="직사각형 458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0" name="직사각형 459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1" name="직사각형 460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2" name="직사각형 461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5" name="그룹 444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446" name="이등변 삼각형 445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C6B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7" name="이등변 삼각형 446"/>
              <p:cNvSpPr/>
              <p:nvPr/>
            </p:nvSpPr>
            <p:spPr>
              <a:xfrm>
                <a:off x="2975661" y="1993404"/>
                <a:ext cx="1409763" cy="576065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8" name="이등변 삼각형 447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9" name="이등변 삼각형 448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0" name="양쪽 모서리가 둥근 사각형 449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1" name="양쪽 모서리가 둥근 사각형 450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2" name="양쪽 모서리가 둥근 사각형 451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3" name="양쪽 모서리가 둥근 사각형 452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4" name="양쪽 모서리가 둥근 사각형 453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5" name="양쪽 모서리가 둥근 사각형 454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6" name="양쪽 모서리가 둥근 사각형 455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65" name="그룹 464"/>
          <p:cNvGrpSpPr/>
          <p:nvPr/>
        </p:nvGrpSpPr>
        <p:grpSpPr>
          <a:xfrm>
            <a:off x="1567595" y="3097538"/>
            <a:ext cx="627753" cy="966521"/>
            <a:chOff x="3526011" y="410082"/>
            <a:chExt cx="1060156" cy="1632271"/>
          </a:xfrm>
        </p:grpSpPr>
        <p:grpSp>
          <p:nvGrpSpPr>
            <p:cNvPr id="466" name="그룹 465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74" name="모서리가 둥근 직사각형 473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5" name="모서리가 둥근 직사각형 474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67" name="그룹 466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2" name="양쪽 모서리가 둥근 사각형 471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3" name="양쪽 모서리가 둥근 사각형 472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68" name="그룹 467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69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0" name="타원 469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1" name="타원 363"/>
              <p:cNvSpPr/>
              <p:nvPr/>
            </p:nvSpPr>
            <p:spPr>
              <a:xfrm>
                <a:off x="3857216" y="219040"/>
                <a:ext cx="221872" cy="1054286"/>
              </a:xfrm>
              <a:custGeom>
                <a:avLst/>
                <a:gdLst>
                  <a:gd name="connsiteX0" fmla="*/ 0 w 221871"/>
                  <a:gd name="connsiteY0" fmla="*/ 527143 h 1054285"/>
                  <a:gd name="connsiteX1" fmla="*/ 110936 w 221871"/>
                  <a:gd name="connsiteY1" fmla="*/ 0 h 1054285"/>
                  <a:gd name="connsiteX2" fmla="*/ 221872 w 221871"/>
                  <a:gd name="connsiteY2" fmla="*/ 527143 h 1054285"/>
                  <a:gd name="connsiteX3" fmla="*/ 110936 w 221871"/>
                  <a:gd name="connsiteY3" fmla="*/ 1054286 h 1054285"/>
                  <a:gd name="connsiteX4" fmla="*/ 0 w 221871"/>
                  <a:gd name="connsiteY4" fmla="*/ 527143 h 1054285"/>
                  <a:gd name="connsiteX0" fmla="*/ 0 w 221872"/>
                  <a:gd name="connsiteY0" fmla="*/ 527143 h 1054286"/>
                  <a:gd name="connsiteX1" fmla="*/ 110936 w 221872"/>
                  <a:gd name="connsiteY1" fmla="*/ 0 h 1054286"/>
                  <a:gd name="connsiteX2" fmla="*/ 221872 w 221872"/>
                  <a:gd name="connsiteY2" fmla="*/ 527143 h 1054286"/>
                  <a:gd name="connsiteX3" fmla="*/ 110936 w 221872"/>
                  <a:gd name="connsiteY3" fmla="*/ 1054286 h 1054286"/>
                  <a:gd name="connsiteX4" fmla="*/ 0 w 221872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872" h="1054286">
                    <a:moveTo>
                      <a:pt x="0" y="527143"/>
                    </a:moveTo>
                    <a:cubicBezTo>
                      <a:pt x="0" y="236010"/>
                      <a:pt x="49668" y="0"/>
                      <a:pt x="110936" y="0"/>
                    </a:cubicBezTo>
                    <a:cubicBezTo>
                      <a:pt x="172204" y="0"/>
                      <a:pt x="221872" y="236010"/>
                      <a:pt x="221872" y="527143"/>
                    </a:cubicBezTo>
                    <a:cubicBezTo>
                      <a:pt x="221872" y="818276"/>
                      <a:pt x="172204" y="1054286"/>
                      <a:pt x="110936" y="1054286"/>
                    </a:cubicBezTo>
                    <a:cubicBezTo>
                      <a:pt x="49668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4" name="그룹 103"/>
          <p:cNvGrpSpPr/>
          <p:nvPr/>
        </p:nvGrpSpPr>
        <p:grpSpPr>
          <a:xfrm>
            <a:off x="8990593" y="2424923"/>
            <a:ext cx="516190" cy="516190"/>
            <a:chOff x="1146479" y="2577325"/>
            <a:chExt cx="516190" cy="516190"/>
          </a:xfrm>
        </p:grpSpPr>
        <p:sp>
          <p:nvSpPr>
            <p:cNvPr id="502" name="타원 501"/>
            <p:cNvSpPr/>
            <p:nvPr/>
          </p:nvSpPr>
          <p:spPr>
            <a:xfrm>
              <a:off x="1146479" y="2577325"/>
              <a:ext cx="516190" cy="516190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3" name="포인트가 6개인 별 502"/>
            <p:cNvSpPr/>
            <p:nvPr/>
          </p:nvSpPr>
          <p:spPr>
            <a:xfrm>
              <a:off x="1172266" y="2601553"/>
              <a:ext cx="467730" cy="467730"/>
            </a:xfrm>
            <a:prstGeom prst="star6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4" name="타원 503"/>
            <p:cNvSpPr/>
            <p:nvPr/>
          </p:nvSpPr>
          <p:spPr>
            <a:xfrm>
              <a:off x="1283594" y="2712881"/>
              <a:ext cx="245075" cy="245075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6956773" y="3765965"/>
            <a:ext cx="449023" cy="691338"/>
            <a:chOff x="3526011" y="410082"/>
            <a:chExt cx="1060156" cy="1632271"/>
          </a:xfrm>
        </p:grpSpPr>
        <p:grpSp>
          <p:nvGrpSpPr>
            <p:cNvPr id="70" name="그룹 69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69" name="모서리가 둥근 직사각형 68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3" name="모서리가 둥근 직사각형 372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5" name="그룹 64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63" name="양쪽 모서리가 둥근 사각형 62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7" name="양쪽 모서리가 둥근 사각형 366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61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3" name="타원 362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4" name="타원 363"/>
              <p:cNvSpPr/>
              <p:nvPr/>
            </p:nvSpPr>
            <p:spPr>
              <a:xfrm>
                <a:off x="3857216" y="219040"/>
                <a:ext cx="221872" cy="1054286"/>
              </a:xfrm>
              <a:custGeom>
                <a:avLst/>
                <a:gdLst>
                  <a:gd name="connsiteX0" fmla="*/ 0 w 221871"/>
                  <a:gd name="connsiteY0" fmla="*/ 527143 h 1054285"/>
                  <a:gd name="connsiteX1" fmla="*/ 110936 w 221871"/>
                  <a:gd name="connsiteY1" fmla="*/ 0 h 1054285"/>
                  <a:gd name="connsiteX2" fmla="*/ 221872 w 221871"/>
                  <a:gd name="connsiteY2" fmla="*/ 527143 h 1054285"/>
                  <a:gd name="connsiteX3" fmla="*/ 110936 w 221871"/>
                  <a:gd name="connsiteY3" fmla="*/ 1054286 h 1054285"/>
                  <a:gd name="connsiteX4" fmla="*/ 0 w 221871"/>
                  <a:gd name="connsiteY4" fmla="*/ 527143 h 1054285"/>
                  <a:gd name="connsiteX0" fmla="*/ 0 w 221872"/>
                  <a:gd name="connsiteY0" fmla="*/ 527143 h 1054286"/>
                  <a:gd name="connsiteX1" fmla="*/ 110936 w 221872"/>
                  <a:gd name="connsiteY1" fmla="*/ 0 h 1054286"/>
                  <a:gd name="connsiteX2" fmla="*/ 221872 w 221872"/>
                  <a:gd name="connsiteY2" fmla="*/ 527143 h 1054286"/>
                  <a:gd name="connsiteX3" fmla="*/ 110936 w 221872"/>
                  <a:gd name="connsiteY3" fmla="*/ 1054286 h 1054286"/>
                  <a:gd name="connsiteX4" fmla="*/ 0 w 221872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872" h="1054286">
                    <a:moveTo>
                      <a:pt x="0" y="527143"/>
                    </a:moveTo>
                    <a:cubicBezTo>
                      <a:pt x="0" y="236010"/>
                      <a:pt x="49668" y="0"/>
                      <a:pt x="110936" y="0"/>
                    </a:cubicBezTo>
                    <a:cubicBezTo>
                      <a:pt x="172204" y="0"/>
                      <a:pt x="221872" y="236010"/>
                      <a:pt x="221872" y="527143"/>
                    </a:cubicBezTo>
                    <a:cubicBezTo>
                      <a:pt x="221872" y="818276"/>
                      <a:pt x="172204" y="1054286"/>
                      <a:pt x="110936" y="1054286"/>
                    </a:cubicBezTo>
                    <a:cubicBezTo>
                      <a:pt x="49668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62" name="직사각형 36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4" name="이중 물결 13"/>
          <p:cNvSpPr/>
          <p:nvPr/>
        </p:nvSpPr>
        <p:spPr>
          <a:xfrm>
            <a:off x="3790929" y="3297953"/>
            <a:ext cx="451433" cy="193702"/>
          </a:xfrm>
          <a:custGeom>
            <a:avLst/>
            <a:gdLst>
              <a:gd name="connsiteX0" fmla="*/ 0 w 686345"/>
              <a:gd name="connsiteY0" fmla="*/ 18493 h 295895"/>
              <a:gd name="connsiteX1" fmla="*/ 343173 w 686345"/>
              <a:gd name="connsiteY1" fmla="*/ 18493 h 295895"/>
              <a:gd name="connsiteX2" fmla="*/ 686345 w 686345"/>
              <a:gd name="connsiteY2" fmla="*/ 18493 h 295895"/>
              <a:gd name="connsiteX3" fmla="*/ 686345 w 686345"/>
              <a:gd name="connsiteY3" fmla="*/ 277402 h 295895"/>
              <a:gd name="connsiteX4" fmla="*/ 343173 w 686345"/>
              <a:gd name="connsiteY4" fmla="*/ 277402 h 295895"/>
              <a:gd name="connsiteX5" fmla="*/ 0 w 686345"/>
              <a:gd name="connsiteY5" fmla="*/ 277402 h 295895"/>
              <a:gd name="connsiteX6" fmla="*/ 0 w 686345"/>
              <a:gd name="connsiteY6" fmla="*/ 18493 h 295895"/>
              <a:gd name="connsiteX0" fmla="*/ 0 w 686345"/>
              <a:gd name="connsiteY0" fmla="*/ 17795 h 294498"/>
              <a:gd name="connsiteX1" fmla="*/ 343173 w 686345"/>
              <a:gd name="connsiteY1" fmla="*/ 17795 h 294498"/>
              <a:gd name="connsiteX2" fmla="*/ 686345 w 686345"/>
              <a:gd name="connsiteY2" fmla="*/ 17795 h 294498"/>
              <a:gd name="connsiteX3" fmla="*/ 567283 w 686345"/>
              <a:gd name="connsiteY3" fmla="*/ 214792 h 294498"/>
              <a:gd name="connsiteX4" fmla="*/ 343173 w 686345"/>
              <a:gd name="connsiteY4" fmla="*/ 276704 h 294498"/>
              <a:gd name="connsiteX5" fmla="*/ 0 w 686345"/>
              <a:gd name="connsiteY5" fmla="*/ 276704 h 294498"/>
              <a:gd name="connsiteX6" fmla="*/ 0 w 686345"/>
              <a:gd name="connsiteY6" fmla="*/ 17795 h 294498"/>
              <a:gd name="connsiteX0" fmla="*/ 0 w 686345"/>
              <a:gd name="connsiteY0" fmla="*/ 17795 h 294498"/>
              <a:gd name="connsiteX1" fmla="*/ 343173 w 686345"/>
              <a:gd name="connsiteY1" fmla="*/ 17795 h 294498"/>
              <a:gd name="connsiteX2" fmla="*/ 686345 w 686345"/>
              <a:gd name="connsiteY2" fmla="*/ 17795 h 294498"/>
              <a:gd name="connsiteX3" fmla="*/ 567283 w 686345"/>
              <a:gd name="connsiteY3" fmla="*/ 214792 h 294498"/>
              <a:gd name="connsiteX4" fmla="*/ 343173 w 686345"/>
              <a:gd name="connsiteY4" fmla="*/ 276704 h 294498"/>
              <a:gd name="connsiteX5" fmla="*/ 0 w 686345"/>
              <a:gd name="connsiteY5" fmla="*/ 276704 h 294498"/>
              <a:gd name="connsiteX6" fmla="*/ 0 w 686345"/>
              <a:gd name="connsiteY6" fmla="*/ 17795 h 29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345" h="294498">
                <a:moveTo>
                  <a:pt x="0" y="17795"/>
                </a:moveTo>
                <a:cubicBezTo>
                  <a:pt x="114391" y="-43849"/>
                  <a:pt x="228782" y="79440"/>
                  <a:pt x="343173" y="17795"/>
                </a:cubicBezTo>
                <a:cubicBezTo>
                  <a:pt x="457563" y="-43849"/>
                  <a:pt x="571954" y="79440"/>
                  <a:pt x="686345" y="17795"/>
                </a:cubicBezTo>
                <a:cubicBezTo>
                  <a:pt x="686345" y="104098"/>
                  <a:pt x="681674" y="153148"/>
                  <a:pt x="567283" y="214792"/>
                </a:cubicBezTo>
                <a:cubicBezTo>
                  <a:pt x="452892" y="276436"/>
                  <a:pt x="457563" y="215059"/>
                  <a:pt x="343173" y="276704"/>
                </a:cubicBezTo>
                <a:cubicBezTo>
                  <a:pt x="228782" y="338348"/>
                  <a:pt x="114391" y="215059"/>
                  <a:pt x="0" y="276704"/>
                </a:cubicBezTo>
                <a:lnTo>
                  <a:pt x="0" y="17795"/>
                </a:lnTo>
                <a:close/>
              </a:path>
            </a:pathLst>
          </a:custGeom>
          <a:solidFill>
            <a:srgbClr val="FFC6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5" name="그룹 404"/>
          <p:cNvGrpSpPr/>
          <p:nvPr/>
        </p:nvGrpSpPr>
        <p:grpSpPr>
          <a:xfrm>
            <a:off x="2338150" y="3297953"/>
            <a:ext cx="4467701" cy="2168169"/>
            <a:chOff x="2271147" y="3215600"/>
            <a:chExt cx="4643729" cy="2253595"/>
          </a:xfrm>
        </p:grpSpPr>
        <p:grpSp>
          <p:nvGrpSpPr>
            <p:cNvPr id="406" name="그룹 405"/>
            <p:cNvGrpSpPr/>
            <p:nvPr/>
          </p:nvGrpSpPr>
          <p:grpSpPr>
            <a:xfrm>
              <a:off x="5730611" y="4354844"/>
              <a:ext cx="532230" cy="633616"/>
              <a:chOff x="2807924" y="4025117"/>
              <a:chExt cx="532230" cy="633616"/>
            </a:xfrm>
          </p:grpSpPr>
          <p:grpSp>
            <p:nvGrpSpPr>
              <p:cNvPr id="622" name="그룹 621"/>
              <p:cNvGrpSpPr/>
              <p:nvPr/>
            </p:nvGrpSpPr>
            <p:grpSpPr>
              <a:xfrm>
                <a:off x="2807924" y="4025117"/>
                <a:ext cx="532230" cy="633616"/>
                <a:chOff x="2763828" y="3511306"/>
                <a:chExt cx="532230" cy="633616"/>
              </a:xfrm>
            </p:grpSpPr>
            <p:sp>
              <p:nvSpPr>
                <p:cNvPr id="624" name="직사각형 623"/>
                <p:cNvSpPr/>
                <p:nvPr/>
              </p:nvSpPr>
              <p:spPr>
                <a:xfrm>
                  <a:off x="2883611" y="3811918"/>
                  <a:ext cx="292223" cy="333004"/>
                </a:xfrm>
                <a:prstGeom prst="rect">
                  <a:avLst/>
                </a:prstGeom>
                <a:solidFill>
                  <a:srgbClr val="FF505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25" name="그룹 624"/>
                <p:cNvGrpSpPr/>
                <p:nvPr/>
              </p:nvGrpSpPr>
              <p:grpSpPr>
                <a:xfrm>
                  <a:off x="2763828" y="3511306"/>
                  <a:ext cx="532230" cy="323872"/>
                  <a:chOff x="2086012" y="2899110"/>
                  <a:chExt cx="618023" cy="376079"/>
                </a:xfrm>
              </p:grpSpPr>
              <p:sp>
                <p:nvSpPr>
                  <p:cNvPr id="626" name="정오각형 716"/>
                  <p:cNvSpPr/>
                  <p:nvPr/>
                </p:nvSpPr>
                <p:spPr>
                  <a:xfrm>
                    <a:off x="2086012" y="2900132"/>
                    <a:ext cx="618023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7" name="정오각형 716"/>
                  <p:cNvSpPr/>
                  <p:nvPr/>
                </p:nvSpPr>
                <p:spPr>
                  <a:xfrm>
                    <a:off x="2195928" y="2899110"/>
                    <a:ext cx="398191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8" name="정오각형 716"/>
                  <p:cNvSpPr/>
                  <p:nvPr/>
                </p:nvSpPr>
                <p:spPr>
                  <a:xfrm>
                    <a:off x="2310312" y="2899110"/>
                    <a:ext cx="169422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623" name="양쪽 모서리가 둥근 사각형 622"/>
              <p:cNvSpPr/>
              <p:nvPr/>
            </p:nvSpPr>
            <p:spPr>
              <a:xfrm>
                <a:off x="3043211" y="4400972"/>
                <a:ext cx="61655" cy="92482"/>
              </a:xfrm>
              <a:prstGeom prst="round2SameRect">
                <a:avLst>
                  <a:gd name="adj1" fmla="val 41469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07" name="그룹 406"/>
            <p:cNvGrpSpPr/>
            <p:nvPr/>
          </p:nvGrpSpPr>
          <p:grpSpPr>
            <a:xfrm>
              <a:off x="2883611" y="4354844"/>
              <a:ext cx="532230" cy="633616"/>
              <a:chOff x="2807924" y="4025117"/>
              <a:chExt cx="532230" cy="633616"/>
            </a:xfrm>
          </p:grpSpPr>
          <p:grpSp>
            <p:nvGrpSpPr>
              <p:cNvPr id="615" name="그룹 614"/>
              <p:cNvGrpSpPr/>
              <p:nvPr/>
            </p:nvGrpSpPr>
            <p:grpSpPr>
              <a:xfrm>
                <a:off x="2807924" y="4025117"/>
                <a:ext cx="532230" cy="633616"/>
                <a:chOff x="2763828" y="3511306"/>
                <a:chExt cx="532230" cy="633616"/>
              </a:xfrm>
            </p:grpSpPr>
            <p:sp>
              <p:nvSpPr>
                <p:cNvPr id="617" name="직사각형 616"/>
                <p:cNvSpPr/>
                <p:nvPr/>
              </p:nvSpPr>
              <p:spPr>
                <a:xfrm>
                  <a:off x="2883611" y="3811918"/>
                  <a:ext cx="292223" cy="333004"/>
                </a:xfrm>
                <a:prstGeom prst="rect">
                  <a:avLst/>
                </a:prstGeom>
                <a:solidFill>
                  <a:srgbClr val="FF505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18" name="그룹 617"/>
                <p:cNvGrpSpPr/>
                <p:nvPr/>
              </p:nvGrpSpPr>
              <p:grpSpPr>
                <a:xfrm>
                  <a:off x="2763828" y="3511306"/>
                  <a:ext cx="532230" cy="323872"/>
                  <a:chOff x="2086012" y="2899110"/>
                  <a:chExt cx="618023" cy="376079"/>
                </a:xfrm>
              </p:grpSpPr>
              <p:sp>
                <p:nvSpPr>
                  <p:cNvPr id="619" name="정오각형 716"/>
                  <p:cNvSpPr/>
                  <p:nvPr/>
                </p:nvSpPr>
                <p:spPr>
                  <a:xfrm>
                    <a:off x="2086012" y="2900132"/>
                    <a:ext cx="618023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0" name="정오각형 716"/>
                  <p:cNvSpPr/>
                  <p:nvPr/>
                </p:nvSpPr>
                <p:spPr>
                  <a:xfrm>
                    <a:off x="2195928" y="2899110"/>
                    <a:ext cx="398191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1" name="정오각형 716"/>
                  <p:cNvSpPr/>
                  <p:nvPr/>
                </p:nvSpPr>
                <p:spPr>
                  <a:xfrm>
                    <a:off x="2310312" y="2899110"/>
                    <a:ext cx="169422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616" name="양쪽 모서리가 둥근 사각형 615"/>
              <p:cNvSpPr/>
              <p:nvPr/>
            </p:nvSpPr>
            <p:spPr>
              <a:xfrm>
                <a:off x="3043211" y="4400972"/>
                <a:ext cx="61655" cy="92482"/>
              </a:xfrm>
              <a:prstGeom prst="round2SameRect">
                <a:avLst>
                  <a:gd name="adj1" fmla="val 41469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8" name="순서도: 저장 데이터 2"/>
            <p:cNvSpPr/>
            <p:nvPr/>
          </p:nvSpPr>
          <p:spPr>
            <a:xfrm rot="5400000">
              <a:off x="4361538" y="4047674"/>
              <a:ext cx="299545" cy="1356998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6502 w 14835"/>
                <a:gd name="connsiteY0" fmla="*/ 0 h 10000"/>
                <a:gd name="connsiteX1" fmla="*/ 14835 w 14835"/>
                <a:gd name="connsiteY1" fmla="*/ 0 h 10000"/>
                <a:gd name="connsiteX2" fmla="*/ 13168 w 14835"/>
                <a:gd name="connsiteY2" fmla="*/ 5000 h 10000"/>
                <a:gd name="connsiteX3" fmla="*/ 14835 w 14835"/>
                <a:gd name="connsiteY3" fmla="*/ 10000 h 10000"/>
                <a:gd name="connsiteX4" fmla="*/ 6502 w 14835"/>
                <a:gd name="connsiteY4" fmla="*/ 10000 h 10000"/>
                <a:gd name="connsiteX5" fmla="*/ 0 w 14835"/>
                <a:gd name="connsiteY5" fmla="*/ 5000 h 10000"/>
                <a:gd name="connsiteX6" fmla="*/ 6502 w 14835"/>
                <a:gd name="connsiteY6" fmla="*/ 0 h 10000"/>
                <a:gd name="connsiteX0" fmla="*/ 6502 w 14835"/>
                <a:gd name="connsiteY0" fmla="*/ 0 h 10000"/>
                <a:gd name="connsiteX1" fmla="*/ 14835 w 14835"/>
                <a:gd name="connsiteY1" fmla="*/ 0 h 10000"/>
                <a:gd name="connsiteX2" fmla="*/ 9097 w 14835"/>
                <a:gd name="connsiteY2" fmla="*/ 4977 h 10000"/>
                <a:gd name="connsiteX3" fmla="*/ 14835 w 14835"/>
                <a:gd name="connsiteY3" fmla="*/ 10000 h 10000"/>
                <a:gd name="connsiteX4" fmla="*/ 6502 w 14835"/>
                <a:gd name="connsiteY4" fmla="*/ 10000 h 10000"/>
                <a:gd name="connsiteX5" fmla="*/ 0 w 14835"/>
                <a:gd name="connsiteY5" fmla="*/ 5000 h 10000"/>
                <a:gd name="connsiteX6" fmla="*/ 6502 w 14835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35" h="10000">
                  <a:moveTo>
                    <a:pt x="6502" y="0"/>
                  </a:moveTo>
                  <a:lnTo>
                    <a:pt x="14835" y="0"/>
                  </a:lnTo>
                  <a:cubicBezTo>
                    <a:pt x="13914" y="0"/>
                    <a:pt x="9097" y="2216"/>
                    <a:pt x="9097" y="4977"/>
                  </a:cubicBezTo>
                  <a:cubicBezTo>
                    <a:pt x="9097" y="7738"/>
                    <a:pt x="13914" y="10000"/>
                    <a:pt x="14835" y="10000"/>
                  </a:cubicBezTo>
                  <a:lnTo>
                    <a:pt x="6502" y="10000"/>
                  </a:lnTo>
                  <a:cubicBezTo>
                    <a:pt x="5581" y="10000"/>
                    <a:pt x="0" y="7761"/>
                    <a:pt x="0" y="5000"/>
                  </a:cubicBezTo>
                  <a:cubicBezTo>
                    <a:pt x="0" y="2239"/>
                    <a:pt x="5581" y="0"/>
                    <a:pt x="6502" y="0"/>
                  </a:cubicBezTo>
                  <a:close/>
                </a:path>
              </a:pathLst>
            </a:custGeom>
            <a:solidFill>
              <a:srgbClr val="FFC6B1"/>
            </a:solidFill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09" name="그룹 408"/>
            <p:cNvGrpSpPr/>
            <p:nvPr/>
          </p:nvGrpSpPr>
          <p:grpSpPr>
            <a:xfrm>
              <a:off x="3501606" y="3619719"/>
              <a:ext cx="587221" cy="1831364"/>
              <a:chOff x="5700397" y="-2338085"/>
              <a:chExt cx="1843234" cy="5748488"/>
            </a:xfrm>
          </p:grpSpPr>
          <p:grpSp>
            <p:nvGrpSpPr>
              <p:cNvPr id="590" name="그룹 589"/>
              <p:cNvGrpSpPr/>
              <p:nvPr/>
            </p:nvGrpSpPr>
            <p:grpSpPr>
              <a:xfrm>
                <a:off x="5700397" y="-2338085"/>
                <a:ext cx="1843234" cy="5748488"/>
                <a:chOff x="6497474" y="1273324"/>
                <a:chExt cx="856334" cy="2670646"/>
              </a:xfrm>
            </p:grpSpPr>
            <p:grpSp>
              <p:nvGrpSpPr>
                <p:cNvPr id="611" name="그룹 610"/>
                <p:cNvGrpSpPr/>
                <p:nvPr/>
              </p:nvGrpSpPr>
              <p:grpSpPr>
                <a:xfrm>
                  <a:off x="6497474" y="1273324"/>
                  <a:ext cx="856334" cy="1383389"/>
                  <a:chOff x="5382780" y="1263511"/>
                  <a:chExt cx="687858" cy="1131938"/>
                </a:xfrm>
              </p:grpSpPr>
              <p:sp>
                <p:nvSpPr>
                  <p:cNvPr id="613" name="이등변 삼각형 289"/>
                  <p:cNvSpPr/>
                  <p:nvPr/>
                </p:nvSpPr>
                <p:spPr>
                  <a:xfrm>
                    <a:off x="5382779" y="1263511"/>
                    <a:ext cx="687858" cy="699888"/>
                  </a:xfrm>
                  <a:custGeom>
                    <a:avLst/>
                    <a:gdLst>
                      <a:gd name="connsiteX0" fmla="*/ 0 w 838070"/>
                      <a:gd name="connsiteY0" fmla="*/ 855363 h 855363"/>
                      <a:gd name="connsiteX1" fmla="*/ 419035 w 838070"/>
                      <a:gd name="connsiteY1" fmla="*/ 0 h 855363"/>
                      <a:gd name="connsiteX2" fmla="*/ 838070 w 838070"/>
                      <a:gd name="connsiteY2" fmla="*/ 855363 h 855363"/>
                      <a:gd name="connsiteX3" fmla="*/ 0 w 838070"/>
                      <a:gd name="connsiteY3" fmla="*/ 855363 h 855363"/>
                      <a:gd name="connsiteX0" fmla="*/ 9132 w 856334"/>
                      <a:gd name="connsiteY0" fmla="*/ 855363 h 855363"/>
                      <a:gd name="connsiteX1" fmla="*/ 428167 w 856334"/>
                      <a:gd name="connsiteY1" fmla="*/ 0 h 855363"/>
                      <a:gd name="connsiteX2" fmla="*/ 847202 w 856334"/>
                      <a:gd name="connsiteY2" fmla="*/ 855363 h 855363"/>
                      <a:gd name="connsiteX3" fmla="*/ 9132 w 856334"/>
                      <a:gd name="connsiteY3" fmla="*/ 855363 h 855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56334" h="855363">
                        <a:moveTo>
                          <a:pt x="9132" y="855363"/>
                        </a:moveTo>
                        <a:cubicBezTo>
                          <a:pt x="-60707" y="712803"/>
                          <a:pt x="288489" y="0"/>
                          <a:pt x="428167" y="0"/>
                        </a:cubicBezTo>
                        <a:cubicBezTo>
                          <a:pt x="567845" y="0"/>
                          <a:pt x="917041" y="712803"/>
                          <a:pt x="847202" y="855363"/>
                        </a:cubicBezTo>
                        <a:lnTo>
                          <a:pt x="9132" y="855363"/>
                        </a:ln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14" name="양쪽 모서리가 둥근 사각형 613"/>
                  <p:cNvSpPr/>
                  <p:nvPr/>
                </p:nvSpPr>
                <p:spPr>
                  <a:xfrm rot="10800000">
                    <a:off x="5448662" y="1963401"/>
                    <a:ext cx="572550" cy="432048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12" name="직사각형 284"/>
                <p:cNvSpPr/>
                <p:nvPr/>
              </p:nvSpPr>
              <p:spPr>
                <a:xfrm>
                  <a:off x="6668740" y="2440687"/>
                  <a:ext cx="558437" cy="1503283"/>
                </a:xfrm>
                <a:custGeom>
                  <a:avLst/>
                  <a:gdLst>
                    <a:gd name="connsiteX0" fmla="*/ 0 w 418737"/>
                    <a:gd name="connsiteY0" fmla="*/ 0 h 1496933"/>
                    <a:gd name="connsiteX1" fmla="*/ 418737 w 418737"/>
                    <a:gd name="connsiteY1" fmla="*/ 0 h 1496933"/>
                    <a:gd name="connsiteX2" fmla="*/ 418737 w 418737"/>
                    <a:gd name="connsiteY2" fmla="*/ 1496933 h 1496933"/>
                    <a:gd name="connsiteX3" fmla="*/ 0 w 418737"/>
                    <a:gd name="connsiteY3" fmla="*/ 1496933 h 1496933"/>
                    <a:gd name="connsiteX4" fmla="*/ 0 w 418737"/>
                    <a:gd name="connsiteY4" fmla="*/ 0 h 1496933"/>
                    <a:gd name="connsiteX0" fmla="*/ 63500 w 482237"/>
                    <a:gd name="connsiteY0" fmla="*/ 0 h 1496933"/>
                    <a:gd name="connsiteX1" fmla="*/ 482237 w 482237"/>
                    <a:gd name="connsiteY1" fmla="*/ 0 h 1496933"/>
                    <a:gd name="connsiteX2" fmla="*/ 482237 w 482237"/>
                    <a:gd name="connsiteY2" fmla="*/ 1496933 h 1496933"/>
                    <a:gd name="connsiteX3" fmla="*/ 0 w 482237"/>
                    <a:gd name="connsiteY3" fmla="*/ 1496933 h 1496933"/>
                    <a:gd name="connsiteX4" fmla="*/ 63500 w 482237"/>
                    <a:gd name="connsiteY4" fmla="*/ 0 h 1496933"/>
                    <a:gd name="connsiteX0" fmla="*/ 63500 w 558437"/>
                    <a:gd name="connsiteY0" fmla="*/ 0 h 1503283"/>
                    <a:gd name="connsiteX1" fmla="*/ 482237 w 558437"/>
                    <a:gd name="connsiteY1" fmla="*/ 0 h 1503283"/>
                    <a:gd name="connsiteX2" fmla="*/ 558437 w 558437"/>
                    <a:gd name="connsiteY2" fmla="*/ 1503283 h 1503283"/>
                    <a:gd name="connsiteX3" fmla="*/ 0 w 558437"/>
                    <a:gd name="connsiteY3" fmla="*/ 1496933 h 1503283"/>
                    <a:gd name="connsiteX4" fmla="*/ 63500 w 558437"/>
                    <a:gd name="connsiteY4" fmla="*/ 0 h 1503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437" h="1503283">
                      <a:moveTo>
                        <a:pt x="63500" y="0"/>
                      </a:moveTo>
                      <a:lnTo>
                        <a:pt x="482237" y="0"/>
                      </a:lnTo>
                      <a:lnTo>
                        <a:pt x="558437" y="1503283"/>
                      </a:lnTo>
                      <a:lnTo>
                        <a:pt x="0" y="1496933"/>
                      </a:lnTo>
                      <a:lnTo>
                        <a:pt x="63500" y="0"/>
                      </a:lnTo>
                      <a:close/>
                    </a:path>
                  </a:pathLst>
                </a:cu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91" name="그룹 590"/>
              <p:cNvGrpSpPr/>
              <p:nvPr/>
            </p:nvGrpSpPr>
            <p:grpSpPr>
              <a:xfrm>
                <a:off x="6139083" y="-175692"/>
                <a:ext cx="965863" cy="385869"/>
                <a:chOff x="5975490" y="3731912"/>
                <a:chExt cx="540726" cy="216024"/>
              </a:xfrm>
            </p:grpSpPr>
            <p:sp>
              <p:nvSpPr>
                <p:cNvPr id="608" name="양쪽 모서리가 둥근 사각형 607"/>
                <p:cNvSpPr/>
                <p:nvPr/>
              </p:nvSpPr>
              <p:spPr>
                <a:xfrm>
                  <a:off x="597549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9" name="양쪽 모서리가 둥근 사각형 608"/>
                <p:cNvSpPr/>
                <p:nvPr/>
              </p:nvSpPr>
              <p:spPr>
                <a:xfrm>
                  <a:off x="6173845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0" name="양쪽 모서리가 둥근 사각형 609"/>
                <p:cNvSpPr/>
                <p:nvPr/>
              </p:nvSpPr>
              <p:spPr>
                <a:xfrm>
                  <a:off x="637220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92" name="모서리가 둥근 직사각형 591"/>
              <p:cNvSpPr/>
              <p:nvPr/>
            </p:nvSpPr>
            <p:spPr>
              <a:xfrm>
                <a:off x="7104947" y="-689520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3" name="모서리가 둥근 직사각형 592"/>
              <p:cNvSpPr/>
              <p:nvPr/>
            </p:nvSpPr>
            <p:spPr>
              <a:xfrm>
                <a:off x="6981132" y="-797875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4" name="모서리가 둥근 직사각형 593"/>
              <p:cNvSpPr/>
              <p:nvPr/>
            </p:nvSpPr>
            <p:spPr>
              <a:xfrm>
                <a:off x="7104945" y="-903223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5" name="모서리가 둥근 직사각형 594"/>
              <p:cNvSpPr/>
              <p:nvPr/>
            </p:nvSpPr>
            <p:spPr>
              <a:xfrm>
                <a:off x="6248387" y="-173479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6" name="모서리가 둥근 직사각형 595"/>
              <p:cNvSpPr/>
              <p:nvPr/>
            </p:nvSpPr>
            <p:spPr>
              <a:xfrm>
                <a:off x="6388591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7" name="모서리가 둥근 직사각형 596"/>
              <p:cNvSpPr/>
              <p:nvPr/>
            </p:nvSpPr>
            <p:spPr>
              <a:xfrm>
                <a:off x="6124573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98" name="그룹 597"/>
              <p:cNvGrpSpPr/>
              <p:nvPr/>
            </p:nvGrpSpPr>
            <p:grpSpPr>
              <a:xfrm>
                <a:off x="6187225" y="628785"/>
                <a:ext cx="386987" cy="335055"/>
                <a:chOff x="6187225" y="2884431"/>
                <a:chExt cx="386987" cy="335055"/>
              </a:xfrm>
            </p:grpSpPr>
            <p:sp>
              <p:nvSpPr>
                <p:cNvPr id="604" name="모서리가 둥근 직사각형 603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5" name="모서리가 둥근 직사각형 604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6" name="모서리가 둥근 직사각형 605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7" name="모서리가 둥근 직사각형 606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99" name="그룹 598"/>
              <p:cNvGrpSpPr/>
              <p:nvPr/>
            </p:nvGrpSpPr>
            <p:grpSpPr>
              <a:xfrm flipH="1">
                <a:off x="6839751" y="2686512"/>
                <a:ext cx="386987" cy="335055"/>
                <a:chOff x="6187225" y="2884431"/>
                <a:chExt cx="386987" cy="335055"/>
              </a:xfrm>
            </p:grpSpPr>
            <p:sp>
              <p:nvSpPr>
                <p:cNvPr id="600" name="모서리가 둥근 직사각형 599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1" name="모서리가 둥근 직사각형 600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2" name="모서리가 둥근 직사각형 601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3" name="모서리가 둥근 직사각형 602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410" name="그룹 409"/>
            <p:cNvGrpSpPr/>
            <p:nvPr/>
          </p:nvGrpSpPr>
          <p:grpSpPr>
            <a:xfrm>
              <a:off x="5009732" y="3619719"/>
              <a:ext cx="587221" cy="1831364"/>
              <a:chOff x="5700397" y="-2338085"/>
              <a:chExt cx="1843234" cy="5748488"/>
            </a:xfrm>
          </p:grpSpPr>
          <p:grpSp>
            <p:nvGrpSpPr>
              <p:cNvPr id="565" name="그룹 564"/>
              <p:cNvGrpSpPr/>
              <p:nvPr/>
            </p:nvGrpSpPr>
            <p:grpSpPr>
              <a:xfrm>
                <a:off x="5700397" y="-2338085"/>
                <a:ext cx="1843234" cy="5748488"/>
                <a:chOff x="6497474" y="1273324"/>
                <a:chExt cx="856334" cy="2670646"/>
              </a:xfrm>
            </p:grpSpPr>
            <p:grpSp>
              <p:nvGrpSpPr>
                <p:cNvPr id="586" name="그룹 585"/>
                <p:cNvGrpSpPr/>
                <p:nvPr/>
              </p:nvGrpSpPr>
              <p:grpSpPr>
                <a:xfrm>
                  <a:off x="6497474" y="1273324"/>
                  <a:ext cx="856334" cy="1383389"/>
                  <a:chOff x="5382780" y="1263511"/>
                  <a:chExt cx="687858" cy="1131938"/>
                </a:xfrm>
              </p:grpSpPr>
              <p:sp>
                <p:nvSpPr>
                  <p:cNvPr id="588" name="이등변 삼각형 289"/>
                  <p:cNvSpPr/>
                  <p:nvPr/>
                </p:nvSpPr>
                <p:spPr>
                  <a:xfrm>
                    <a:off x="5382779" y="1263511"/>
                    <a:ext cx="687858" cy="699888"/>
                  </a:xfrm>
                  <a:custGeom>
                    <a:avLst/>
                    <a:gdLst>
                      <a:gd name="connsiteX0" fmla="*/ 0 w 838070"/>
                      <a:gd name="connsiteY0" fmla="*/ 855363 h 855363"/>
                      <a:gd name="connsiteX1" fmla="*/ 419035 w 838070"/>
                      <a:gd name="connsiteY1" fmla="*/ 0 h 855363"/>
                      <a:gd name="connsiteX2" fmla="*/ 838070 w 838070"/>
                      <a:gd name="connsiteY2" fmla="*/ 855363 h 855363"/>
                      <a:gd name="connsiteX3" fmla="*/ 0 w 838070"/>
                      <a:gd name="connsiteY3" fmla="*/ 855363 h 855363"/>
                      <a:gd name="connsiteX0" fmla="*/ 9132 w 856334"/>
                      <a:gd name="connsiteY0" fmla="*/ 855363 h 855363"/>
                      <a:gd name="connsiteX1" fmla="*/ 428167 w 856334"/>
                      <a:gd name="connsiteY1" fmla="*/ 0 h 855363"/>
                      <a:gd name="connsiteX2" fmla="*/ 847202 w 856334"/>
                      <a:gd name="connsiteY2" fmla="*/ 855363 h 855363"/>
                      <a:gd name="connsiteX3" fmla="*/ 9132 w 856334"/>
                      <a:gd name="connsiteY3" fmla="*/ 855363 h 855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56334" h="855363">
                        <a:moveTo>
                          <a:pt x="9132" y="855363"/>
                        </a:moveTo>
                        <a:cubicBezTo>
                          <a:pt x="-60707" y="712803"/>
                          <a:pt x="288489" y="0"/>
                          <a:pt x="428167" y="0"/>
                        </a:cubicBezTo>
                        <a:cubicBezTo>
                          <a:pt x="567845" y="0"/>
                          <a:pt x="917041" y="712803"/>
                          <a:pt x="847202" y="855363"/>
                        </a:cubicBezTo>
                        <a:lnTo>
                          <a:pt x="9132" y="855363"/>
                        </a:ln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89" name="양쪽 모서리가 둥근 사각형 588"/>
                  <p:cNvSpPr/>
                  <p:nvPr/>
                </p:nvSpPr>
                <p:spPr>
                  <a:xfrm rot="10800000">
                    <a:off x="5448662" y="1963401"/>
                    <a:ext cx="572550" cy="432048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87" name="직사각형 284"/>
                <p:cNvSpPr/>
                <p:nvPr/>
              </p:nvSpPr>
              <p:spPr>
                <a:xfrm>
                  <a:off x="6668740" y="2440687"/>
                  <a:ext cx="558437" cy="1503283"/>
                </a:xfrm>
                <a:custGeom>
                  <a:avLst/>
                  <a:gdLst>
                    <a:gd name="connsiteX0" fmla="*/ 0 w 418737"/>
                    <a:gd name="connsiteY0" fmla="*/ 0 h 1496933"/>
                    <a:gd name="connsiteX1" fmla="*/ 418737 w 418737"/>
                    <a:gd name="connsiteY1" fmla="*/ 0 h 1496933"/>
                    <a:gd name="connsiteX2" fmla="*/ 418737 w 418737"/>
                    <a:gd name="connsiteY2" fmla="*/ 1496933 h 1496933"/>
                    <a:gd name="connsiteX3" fmla="*/ 0 w 418737"/>
                    <a:gd name="connsiteY3" fmla="*/ 1496933 h 1496933"/>
                    <a:gd name="connsiteX4" fmla="*/ 0 w 418737"/>
                    <a:gd name="connsiteY4" fmla="*/ 0 h 1496933"/>
                    <a:gd name="connsiteX0" fmla="*/ 63500 w 482237"/>
                    <a:gd name="connsiteY0" fmla="*/ 0 h 1496933"/>
                    <a:gd name="connsiteX1" fmla="*/ 482237 w 482237"/>
                    <a:gd name="connsiteY1" fmla="*/ 0 h 1496933"/>
                    <a:gd name="connsiteX2" fmla="*/ 482237 w 482237"/>
                    <a:gd name="connsiteY2" fmla="*/ 1496933 h 1496933"/>
                    <a:gd name="connsiteX3" fmla="*/ 0 w 482237"/>
                    <a:gd name="connsiteY3" fmla="*/ 1496933 h 1496933"/>
                    <a:gd name="connsiteX4" fmla="*/ 63500 w 482237"/>
                    <a:gd name="connsiteY4" fmla="*/ 0 h 1496933"/>
                    <a:gd name="connsiteX0" fmla="*/ 63500 w 558437"/>
                    <a:gd name="connsiteY0" fmla="*/ 0 h 1503283"/>
                    <a:gd name="connsiteX1" fmla="*/ 482237 w 558437"/>
                    <a:gd name="connsiteY1" fmla="*/ 0 h 1503283"/>
                    <a:gd name="connsiteX2" fmla="*/ 558437 w 558437"/>
                    <a:gd name="connsiteY2" fmla="*/ 1503283 h 1503283"/>
                    <a:gd name="connsiteX3" fmla="*/ 0 w 558437"/>
                    <a:gd name="connsiteY3" fmla="*/ 1496933 h 1503283"/>
                    <a:gd name="connsiteX4" fmla="*/ 63500 w 558437"/>
                    <a:gd name="connsiteY4" fmla="*/ 0 h 1503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437" h="1503283">
                      <a:moveTo>
                        <a:pt x="63500" y="0"/>
                      </a:moveTo>
                      <a:lnTo>
                        <a:pt x="482237" y="0"/>
                      </a:lnTo>
                      <a:lnTo>
                        <a:pt x="558437" y="1503283"/>
                      </a:lnTo>
                      <a:lnTo>
                        <a:pt x="0" y="1496933"/>
                      </a:lnTo>
                      <a:lnTo>
                        <a:pt x="63500" y="0"/>
                      </a:lnTo>
                      <a:close/>
                    </a:path>
                  </a:pathLst>
                </a:cu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66" name="그룹 565"/>
              <p:cNvGrpSpPr/>
              <p:nvPr/>
            </p:nvGrpSpPr>
            <p:grpSpPr>
              <a:xfrm>
                <a:off x="6139083" y="-175692"/>
                <a:ext cx="965863" cy="385869"/>
                <a:chOff x="5975490" y="3731912"/>
                <a:chExt cx="540726" cy="216024"/>
              </a:xfrm>
            </p:grpSpPr>
            <p:sp>
              <p:nvSpPr>
                <p:cNvPr id="583" name="양쪽 모서리가 둥근 사각형 582"/>
                <p:cNvSpPr/>
                <p:nvPr/>
              </p:nvSpPr>
              <p:spPr>
                <a:xfrm>
                  <a:off x="597549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4" name="양쪽 모서리가 둥근 사각형 583"/>
                <p:cNvSpPr/>
                <p:nvPr/>
              </p:nvSpPr>
              <p:spPr>
                <a:xfrm>
                  <a:off x="6173845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5" name="양쪽 모서리가 둥근 사각형 584"/>
                <p:cNvSpPr/>
                <p:nvPr/>
              </p:nvSpPr>
              <p:spPr>
                <a:xfrm>
                  <a:off x="637220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67" name="모서리가 둥근 직사각형 566"/>
              <p:cNvSpPr/>
              <p:nvPr/>
            </p:nvSpPr>
            <p:spPr>
              <a:xfrm>
                <a:off x="7104947" y="-689520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8" name="모서리가 둥근 직사각형 567"/>
              <p:cNvSpPr/>
              <p:nvPr/>
            </p:nvSpPr>
            <p:spPr>
              <a:xfrm>
                <a:off x="6981132" y="-797875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9" name="모서리가 둥근 직사각형 568"/>
              <p:cNvSpPr/>
              <p:nvPr/>
            </p:nvSpPr>
            <p:spPr>
              <a:xfrm>
                <a:off x="7104945" y="-903223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0" name="모서리가 둥근 직사각형 569"/>
              <p:cNvSpPr/>
              <p:nvPr/>
            </p:nvSpPr>
            <p:spPr>
              <a:xfrm>
                <a:off x="6248387" y="-173479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1" name="모서리가 둥근 직사각형 570"/>
              <p:cNvSpPr/>
              <p:nvPr/>
            </p:nvSpPr>
            <p:spPr>
              <a:xfrm>
                <a:off x="6388591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2" name="모서리가 둥근 직사각형 571"/>
              <p:cNvSpPr/>
              <p:nvPr/>
            </p:nvSpPr>
            <p:spPr>
              <a:xfrm>
                <a:off x="6124573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73" name="그룹 572"/>
              <p:cNvGrpSpPr/>
              <p:nvPr/>
            </p:nvGrpSpPr>
            <p:grpSpPr>
              <a:xfrm>
                <a:off x="6187225" y="628785"/>
                <a:ext cx="386987" cy="335055"/>
                <a:chOff x="6187225" y="2884431"/>
                <a:chExt cx="386987" cy="335055"/>
              </a:xfrm>
            </p:grpSpPr>
            <p:sp>
              <p:nvSpPr>
                <p:cNvPr id="579" name="모서리가 둥근 직사각형 578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0" name="모서리가 둥근 직사각형 579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1" name="모서리가 둥근 직사각형 580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2" name="모서리가 둥근 직사각형 581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74" name="그룹 573"/>
              <p:cNvGrpSpPr/>
              <p:nvPr/>
            </p:nvGrpSpPr>
            <p:grpSpPr>
              <a:xfrm flipH="1">
                <a:off x="6839751" y="2686512"/>
                <a:ext cx="386987" cy="335055"/>
                <a:chOff x="6187225" y="2884431"/>
                <a:chExt cx="386987" cy="335055"/>
              </a:xfrm>
            </p:grpSpPr>
            <p:sp>
              <p:nvSpPr>
                <p:cNvPr id="575" name="모서리가 둥근 직사각형 574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6" name="모서리가 둥근 직사각형 575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7" name="모서리가 둥근 직사각형 576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8" name="모서리가 둥근 직사각형 577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411" name="양쪽 모서리가 둥근 사각형 410"/>
            <p:cNvSpPr/>
            <p:nvPr/>
          </p:nvSpPr>
          <p:spPr>
            <a:xfrm>
              <a:off x="3778038" y="3215600"/>
              <a:ext cx="30071" cy="42625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2" name="그룹 411"/>
            <p:cNvGrpSpPr/>
            <p:nvPr/>
          </p:nvGrpSpPr>
          <p:grpSpPr>
            <a:xfrm>
              <a:off x="2271147" y="4091440"/>
              <a:ext cx="1438602" cy="1377755"/>
              <a:chOff x="2271147" y="4091440"/>
              <a:chExt cx="1438602" cy="1377755"/>
            </a:xfrm>
          </p:grpSpPr>
          <p:sp>
            <p:nvSpPr>
              <p:cNvPr id="509" name="직사각형 508"/>
              <p:cNvSpPr/>
              <p:nvPr/>
            </p:nvSpPr>
            <p:spPr>
              <a:xfrm>
                <a:off x="2576047" y="4959184"/>
                <a:ext cx="1133702" cy="501495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14" name="그룹 513"/>
              <p:cNvGrpSpPr/>
              <p:nvPr/>
            </p:nvGrpSpPr>
            <p:grpSpPr>
              <a:xfrm>
                <a:off x="2271147" y="4091440"/>
                <a:ext cx="441773" cy="1377755"/>
                <a:chOff x="5700397" y="-2338085"/>
                <a:chExt cx="1843234" cy="5748488"/>
              </a:xfrm>
            </p:grpSpPr>
            <p:grpSp>
              <p:nvGrpSpPr>
                <p:cNvPr id="540" name="그룹 539"/>
                <p:cNvGrpSpPr/>
                <p:nvPr/>
              </p:nvGrpSpPr>
              <p:grpSpPr>
                <a:xfrm>
                  <a:off x="5700397" y="-2338085"/>
                  <a:ext cx="1843234" cy="5748488"/>
                  <a:chOff x="6497474" y="1273324"/>
                  <a:chExt cx="856334" cy="2670646"/>
                </a:xfrm>
              </p:grpSpPr>
              <p:grpSp>
                <p:nvGrpSpPr>
                  <p:cNvPr id="561" name="그룹 560"/>
                  <p:cNvGrpSpPr/>
                  <p:nvPr/>
                </p:nvGrpSpPr>
                <p:grpSpPr>
                  <a:xfrm>
                    <a:off x="6497474" y="1273324"/>
                    <a:ext cx="856334" cy="1383389"/>
                    <a:chOff x="5382780" y="1263511"/>
                    <a:chExt cx="687858" cy="1131938"/>
                  </a:xfrm>
                </p:grpSpPr>
                <p:sp>
                  <p:nvSpPr>
                    <p:cNvPr id="563" name="이등변 삼각형 289"/>
                    <p:cNvSpPr/>
                    <p:nvPr/>
                  </p:nvSpPr>
                  <p:spPr>
                    <a:xfrm>
                      <a:off x="5382779" y="1263511"/>
                      <a:ext cx="687858" cy="699888"/>
                    </a:xfrm>
                    <a:custGeom>
                      <a:avLst/>
                      <a:gdLst>
                        <a:gd name="connsiteX0" fmla="*/ 0 w 838070"/>
                        <a:gd name="connsiteY0" fmla="*/ 855363 h 855363"/>
                        <a:gd name="connsiteX1" fmla="*/ 419035 w 838070"/>
                        <a:gd name="connsiteY1" fmla="*/ 0 h 855363"/>
                        <a:gd name="connsiteX2" fmla="*/ 838070 w 838070"/>
                        <a:gd name="connsiteY2" fmla="*/ 855363 h 855363"/>
                        <a:gd name="connsiteX3" fmla="*/ 0 w 838070"/>
                        <a:gd name="connsiteY3" fmla="*/ 855363 h 855363"/>
                        <a:gd name="connsiteX0" fmla="*/ 9132 w 856334"/>
                        <a:gd name="connsiteY0" fmla="*/ 855363 h 855363"/>
                        <a:gd name="connsiteX1" fmla="*/ 428167 w 856334"/>
                        <a:gd name="connsiteY1" fmla="*/ 0 h 855363"/>
                        <a:gd name="connsiteX2" fmla="*/ 847202 w 856334"/>
                        <a:gd name="connsiteY2" fmla="*/ 855363 h 855363"/>
                        <a:gd name="connsiteX3" fmla="*/ 9132 w 856334"/>
                        <a:gd name="connsiteY3" fmla="*/ 855363 h 8553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56334" h="855363">
                          <a:moveTo>
                            <a:pt x="9132" y="855363"/>
                          </a:moveTo>
                          <a:cubicBezTo>
                            <a:pt x="-60707" y="712803"/>
                            <a:pt x="288489" y="0"/>
                            <a:pt x="428167" y="0"/>
                          </a:cubicBezTo>
                          <a:cubicBezTo>
                            <a:pt x="567845" y="0"/>
                            <a:pt x="917041" y="712803"/>
                            <a:pt x="847202" y="855363"/>
                          </a:cubicBezTo>
                          <a:lnTo>
                            <a:pt x="9132" y="855363"/>
                          </a:lnTo>
                          <a:close/>
                        </a:path>
                      </a:pathLst>
                    </a:custGeom>
                    <a:solidFill>
                      <a:srgbClr val="FF5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64" name="양쪽 모서리가 둥근 사각형 563"/>
                    <p:cNvSpPr/>
                    <p:nvPr/>
                  </p:nvSpPr>
                  <p:spPr>
                    <a:xfrm rot="10800000">
                      <a:off x="5448662" y="1963401"/>
                      <a:ext cx="572550" cy="432048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FFC6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562" name="직사각형 284"/>
                  <p:cNvSpPr/>
                  <p:nvPr/>
                </p:nvSpPr>
                <p:spPr>
                  <a:xfrm>
                    <a:off x="6668740" y="2440687"/>
                    <a:ext cx="558437" cy="1503283"/>
                  </a:xfrm>
                  <a:custGeom>
                    <a:avLst/>
                    <a:gdLst>
                      <a:gd name="connsiteX0" fmla="*/ 0 w 418737"/>
                      <a:gd name="connsiteY0" fmla="*/ 0 h 1496933"/>
                      <a:gd name="connsiteX1" fmla="*/ 418737 w 418737"/>
                      <a:gd name="connsiteY1" fmla="*/ 0 h 1496933"/>
                      <a:gd name="connsiteX2" fmla="*/ 418737 w 418737"/>
                      <a:gd name="connsiteY2" fmla="*/ 1496933 h 1496933"/>
                      <a:gd name="connsiteX3" fmla="*/ 0 w 418737"/>
                      <a:gd name="connsiteY3" fmla="*/ 1496933 h 1496933"/>
                      <a:gd name="connsiteX4" fmla="*/ 0 w 418737"/>
                      <a:gd name="connsiteY4" fmla="*/ 0 h 1496933"/>
                      <a:gd name="connsiteX0" fmla="*/ 63500 w 482237"/>
                      <a:gd name="connsiteY0" fmla="*/ 0 h 1496933"/>
                      <a:gd name="connsiteX1" fmla="*/ 482237 w 482237"/>
                      <a:gd name="connsiteY1" fmla="*/ 0 h 1496933"/>
                      <a:gd name="connsiteX2" fmla="*/ 482237 w 482237"/>
                      <a:gd name="connsiteY2" fmla="*/ 1496933 h 1496933"/>
                      <a:gd name="connsiteX3" fmla="*/ 0 w 482237"/>
                      <a:gd name="connsiteY3" fmla="*/ 1496933 h 1496933"/>
                      <a:gd name="connsiteX4" fmla="*/ 63500 w 482237"/>
                      <a:gd name="connsiteY4" fmla="*/ 0 h 1496933"/>
                      <a:gd name="connsiteX0" fmla="*/ 63500 w 558437"/>
                      <a:gd name="connsiteY0" fmla="*/ 0 h 1503283"/>
                      <a:gd name="connsiteX1" fmla="*/ 482237 w 558437"/>
                      <a:gd name="connsiteY1" fmla="*/ 0 h 1503283"/>
                      <a:gd name="connsiteX2" fmla="*/ 558437 w 558437"/>
                      <a:gd name="connsiteY2" fmla="*/ 1503283 h 1503283"/>
                      <a:gd name="connsiteX3" fmla="*/ 0 w 558437"/>
                      <a:gd name="connsiteY3" fmla="*/ 1496933 h 1503283"/>
                      <a:gd name="connsiteX4" fmla="*/ 63500 w 558437"/>
                      <a:gd name="connsiteY4" fmla="*/ 0 h 1503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437" h="1503283">
                        <a:moveTo>
                          <a:pt x="63500" y="0"/>
                        </a:moveTo>
                        <a:lnTo>
                          <a:pt x="482237" y="0"/>
                        </a:lnTo>
                        <a:lnTo>
                          <a:pt x="558437" y="1503283"/>
                        </a:lnTo>
                        <a:lnTo>
                          <a:pt x="0" y="1496933"/>
                        </a:lnTo>
                        <a:lnTo>
                          <a:pt x="63500" y="0"/>
                        </a:ln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41" name="그룹 540"/>
                <p:cNvGrpSpPr/>
                <p:nvPr/>
              </p:nvGrpSpPr>
              <p:grpSpPr>
                <a:xfrm>
                  <a:off x="6139083" y="-175692"/>
                  <a:ext cx="965863" cy="385869"/>
                  <a:chOff x="5975490" y="3731912"/>
                  <a:chExt cx="540726" cy="216024"/>
                </a:xfrm>
              </p:grpSpPr>
              <p:sp>
                <p:nvSpPr>
                  <p:cNvPr id="558" name="양쪽 모서리가 둥근 사각형 557"/>
                  <p:cNvSpPr/>
                  <p:nvPr/>
                </p:nvSpPr>
                <p:spPr>
                  <a:xfrm>
                    <a:off x="597549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9" name="양쪽 모서리가 둥근 사각형 558"/>
                  <p:cNvSpPr/>
                  <p:nvPr/>
                </p:nvSpPr>
                <p:spPr>
                  <a:xfrm>
                    <a:off x="6173845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0" name="양쪽 모서리가 둥근 사각형 559"/>
                  <p:cNvSpPr/>
                  <p:nvPr/>
                </p:nvSpPr>
                <p:spPr>
                  <a:xfrm>
                    <a:off x="637220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42" name="모서리가 둥근 직사각형 541"/>
                <p:cNvSpPr/>
                <p:nvPr/>
              </p:nvSpPr>
              <p:spPr>
                <a:xfrm>
                  <a:off x="7104947" y="-689520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3" name="모서리가 둥근 직사각형 542"/>
                <p:cNvSpPr/>
                <p:nvPr/>
              </p:nvSpPr>
              <p:spPr>
                <a:xfrm>
                  <a:off x="6981132" y="-797875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4" name="모서리가 둥근 직사각형 543"/>
                <p:cNvSpPr/>
                <p:nvPr/>
              </p:nvSpPr>
              <p:spPr>
                <a:xfrm>
                  <a:off x="7104945" y="-903223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5" name="모서리가 둥근 직사각형 544"/>
                <p:cNvSpPr/>
                <p:nvPr/>
              </p:nvSpPr>
              <p:spPr>
                <a:xfrm>
                  <a:off x="6248387" y="-173479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6" name="모서리가 둥근 직사각형 545"/>
                <p:cNvSpPr/>
                <p:nvPr/>
              </p:nvSpPr>
              <p:spPr>
                <a:xfrm>
                  <a:off x="6388591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7" name="모서리가 둥근 직사각형 546"/>
                <p:cNvSpPr/>
                <p:nvPr/>
              </p:nvSpPr>
              <p:spPr>
                <a:xfrm>
                  <a:off x="6124573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48" name="그룹 547"/>
                <p:cNvGrpSpPr/>
                <p:nvPr/>
              </p:nvGrpSpPr>
              <p:grpSpPr>
                <a:xfrm>
                  <a:off x="6187225" y="628785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554" name="모서리가 둥근 직사각형 553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5" name="모서리가 둥근 직사각형 554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6" name="모서리가 둥근 직사각형 555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7" name="모서리가 둥근 직사각형 556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49" name="그룹 548"/>
                <p:cNvGrpSpPr/>
                <p:nvPr/>
              </p:nvGrpSpPr>
              <p:grpSpPr>
                <a:xfrm flipH="1">
                  <a:off x="6839751" y="2686512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550" name="모서리가 둥근 직사각형 549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1" name="모서리가 둥근 직사각형 550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2" name="모서리가 둥근 직사각형 551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3" name="모서리가 둥근 직사각형 552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515" name="그룹 514"/>
              <p:cNvGrpSpPr/>
              <p:nvPr/>
            </p:nvGrpSpPr>
            <p:grpSpPr>
              <a:xfrm>
                <a:off x="2704035" y="4912919"/>
                <a:ext cx="853813" cy="89711"/>
                <a:chOff x="2704035" y="4912919"/>
                <a:chExt cx="853813" cy="179423"/>
              </a:xfrm>
            </p:grpSpPr>
            <p:sp>
              <p:nvSpPr>
                <p:cNvPr id="530" name="양쪽 모서리가 둥근 사각형 529"/>
                <p:cNvSpPr/>
                <p:nvPr/>
              </p:nvSpPr>
              <p:spPr>
                <a:xfrm>
                  <a:off x="270403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1" name="양쪽 모서리가 둥근 사각형 530"/>
                <p:cNvSpPr/>
                <p:nvPr/>
              </p:nvSpPr>
              <p:spPr>
                <a:xfrm>
                  <a:off x="279382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2" name="양쪽 모서리가 둥근 사각형 531"/>
                <p:cNvSpPr/>
                <p:nvPr/>
              </p:nvSpPr>
              <p:spPr>
                <a:xfrm>
                  <a:off x="288361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3" name="양쪽 모서리가 둥근 사각형 532"/>
                <p:cNvSpPr/>
                <p:nvPr/>
              </p:nvSpPr>
              <p:spPr>
                <a:xfrm>
                  <a:off x="297339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4" name="양쪽 모서리가 둥근 사각형 533"/>
                <p:cNvSpPr/>
                <p:nvPr/>
              </p:nvSpPr>
              <p:spPr>
                <a:xfrm>
                  <a:off x="3063187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5" name="양쪽 모서리가 둥근 사각형 534"/>
                <p:cNvSpPr/>
                <p:nvPr/>
              </p:nvSpPr>
              <p:spPr>
                <a:xfrm>
                  <a:off x="315297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6" name="양쪽 모서리가 둥근 사각형 535"/>
                <p:cNvSpPr/>
                <p:nvPr/>
              </p:nvSpPr>
              <p:spPr>
                <a:xfrm>
                  <a:off x="324276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7" name="양쪽 모서리가 둥근 사각형 536"/>
                <p:cNvSpPr/>
                <p:nvPr/>
              </p:nvSpPr>
              <p:spPr>
                <a:xfrm>
                  <a:off x="333255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8" name="양쪽 모서리가 둥근 사각형 537"/>
                <p:cNvSpPr/>
                <p:nvPr/>
              </p:nvSpPr>
              <p:spPr>
                <a:xfrm>
                  <a:off x="342233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9" name="양쪽 모서리가 둥근 사각형 538"/>
                <p:cNvSpPr/>
                <p:nvPr/>
              </p:nvSpPr>
              <p:spPr>
                <a:xfrm>
                  <a:off x="351212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16" name="그룹 515"/>
              <p:cNvGrpSpPr/>
              <p:nvPr/>
            </p:nvGrpSpPr>
            <p:grpSpPr>
              <a:xfrm>
                <a:off x="2734474" y="5053123"/>
                <a:ext cx="89023" cy="51895"/>
                <a:chOff x="2734474" y="5053123"/>
                <a:chExt cx="89023" cy="51895"/>
              </a:xfrm>
            </p:grpSpPr>
            <p:sp>
              <p:nvSpPr>
                <p:cNvPr id="528" name="모서리가 둥근 직사각형 527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9" name="모서리가 둥근 직사각형 528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17" name="그룹 516"/>
              <p:cNvGrpSpPr/>
              <p:nvPr/>
            </p:nvGrpSpPr>
            <p:grpSpPr>
              <a:xfrm>
                <a:off x="3426536" y="5319305"/>
                <a:ext cx="159884" cy="50994"/>
                <a:chOff x="3426536" y="5081432"/>
                <a:chExt cx="159884" cy="50994"/>
              </a:xfrm>
            </p:grpSpPr>
            <p:sp>
              <p:nvSpPr>
                <p:cNvPr id="521" name="모서리가 둥근 직사각형 520"/>
                <p:cNvSpPr/>
                <p:nvPr/>
              </p:nvSpPr>
              <p:spPr>
                <a:xfrm flipH="1">
                  <a:off x="3489040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2" name="모서리가 둥근 직사각형 521"/>
                <p:cNvSpPr/>
                <p:nvPr/>
              </p:nvSpPr>
              <p:spPr>
                <a:xfrm flipH="1">
                  <a:off x="3426536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7" name="모서리가 둥근 직사각형 526"/>
                <p:cNvSpPr/>
                <p:nvPr/>
              </p:nvSpPr>
              <p:spPr>
                <a:xfrm flipH="1">
                  <a:off x="3527071" y="5108840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18" name="그룹 517"/>
              <p:cNvGrpSpPr/>
              <p:nvPr/>
            </p:nvGrpSpPr>
            <p:grpSpPr>
              <a:xfrm>
                <a:off x="3244741" y="5312650"/>
                <a:ext cx="89023" cy="51895"/>
                <a:chOff x="2734474" y="5053123"/>
                <a:chExt cx="89023" cy="51895"/>
              </a:xfrm>
            </p:grpSpPr>
            <p:sp>
              <p:nvSpPr>
                <p:cNvPr id="519" name="모서리가 둥근 직사각형 518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0" name="모서리가 둥근 직사각형 519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413" name="그룹 412"/>
            <p:cNvGrpSpPr/>
            <p:nvPr/>
          </p:nvGrpSpPr>
          <p:grpSpPr>
            <a:xfrm flipH="1">
              <a:off x="5476274" y="4091440"/>
              <a:ext cx="1438602" cy="1377755"/>
              <a:chOff x="2271147" y="4091440"/>
              <a:chExt cx="1438602" cy="1377755"/>
            </a:xfrm>
          </p:grpSpPr>
          <p:sp>
            <p:nvSpPr>
              <p:cNvPr id="414" name="직사각형 413"/>
              <p:cNvSpPr/>
              <p:nvPr/>
            </p:nvSpPr>
            <p:spPr>
              <a:xfrm>
                <a:off x="2576047" y="4959184"/>
                <a:ext cx="1133702" cy="501495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15" name="그룹 414"/>
              <p:cNvGrpSpPr/>
              <p:nvPr/>
            </p:nvGrpSpPr>
            <p:grpSpPr>
              <a:xfrm>
                <a:off x="2271147" y="4091440"/>
                <a:ext cx="441773" cy="1377755"/>
                <a:chOff x="5700397" y="-2338085"/>
                <a:chExt cx="1843234" cy="5748488"/>
              </a:xfrm>
            </p:grpSpPr>
            <p:grpSp>
              <p:nvGrpSpPr>
                <p:cNvPr id="437" name="그룹 436"/>
                <p:cNvGrpSpPr/>
                <p:nvPr/>
              </p:nvGrpSpPr>
              <p:grpSpPr>
                <a:xfrm>
                  <a:off x="5700397" y="-2338085"/>
                  <a:ext cx="1843234" cy="5748488"/>
                  <a:chOff x="6497474" y="1273324"/>
                  <a:chExt cx="856334" cy="2670646"/>
                </a:xfrm>
              </p:grpSpPr>
              <p:grpSp>
                <p:nvGrpSpPr>
                  <p:cNvPr id="501" name="그룹 500"/>
                  <p:cNvGrpSpPr/>
                  <p:nvPr/>
                </p:nvGrpSpPr>
                <p:grpSpPr>
                  <a:xfrm>
                    <a:off x="6497474" y="1273324"/>
                    <a:ext cx="856334" cy="1383389"/>
                    <a:chOff x="5382780" y="1263511"/>
                    <a:chExt cx="687858" cy="1131938"/>
                  </a:xfrm>
                </p:grpSpPr>
                <p:sp>
                  <p:nvSpPr>
                    <p:cNvPr id="507" name="이등변 삼각형 289"/>
                    <p:cNvSpPr/>
                    <p:nvPr/>
                  </p:nvSpPr>
                  <p:spPr>
                    <a:xfrm>
                      <a:off x="5382779" y="1263511"/>
                      <a:ext cx="687858" cy="699888"/>
                    </a:xfrm>
                    <a:custGeom>
                      <a:avLst/>
                      <a:gdLst>
                        <a:gd name="connsiteX0" fmla="*/ 0 w 838070"/>
                        <a:gd name="connsiteY0" fmla="*/ 855363 h 855363"/>
                        <a:gd name="connsiteX1" fmla="*/ 419035 w 838070"/>
                        <a:gd name="connsiteY1" fmla="*/ 0 h 855363"/>
                        <a:gd name="connsiteX2" fmla="*/ 838070 w 838070"/>
                        <a:gd name="connsiteY2" fmla="*/ 855363 h 855363"/>
                        <a:gd name="connsiteX3" fmla="*/ 0 w 838070"/>
                        <a:gd name="connsiteY3" fmla="*/ 855363 h 855363"/>
                        <a:gd name="connsiteX0" fmla="*/ 9132 w 856334"/>
                        <a:gd name="connsiteY0" fmla="*/ 855363 h 855363"/>
                        <a:gd name="connsiteX1" fmla="*/ 428167 w 856334"/>
                        <a:gd name="connsiteY1" fmla="*/ 0 h 855363"/>
                        <a:gd name="connsiteX2" fmla="*/ 847202 w 856334"/>
                        <a:gd name="connsiteY2" fmla="*/ 855363 h 855363"/>
                        <a:gd name="connsiteX3" fmla="*/ 9132 w 856334"/>
                        <a:gd name="connsiteY3" fmla="*/ 855363 h 8553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56334" h="855363">
                          <a:moveTo>
                            <a:pt x="9132" y="855363"/>
                          </a:moveTo>
                          <a:cubicBezTo>
                            <a:pt x="-60707" y="712803"/>
                            <a:pt x="288489" y="0"/>
                            <a:pt x="428167" y="0"/>
                          </a:cubicBezTo>
                          <a:cubicBezTo>
                            <a:pt x="567845" y="0"/>
                            <a:pt x="917041" y="712803"/>
                            <a:pt x="847202" y="855363"/>
                          </a:cubicBezTo>
                          <a:lnTo>
                            <a:pt x="9132" y="855363"/>
                          </a:lnTo>
                          <a:close/>
                        </a:path>
                      </a:pathLst>
                    </a:custGeom>
                    <a:solidFill>
                      <a:srgbClr val="FF5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508" name="양쪽 모서리가 둥근 사각형 507"/>
                    <p:cNvSpPr/>
                    <p:nvPr/>
                  </p:nvSpPr>
                  <p:spPr>
                    <a:xfrm rot="10800000">
                      <a:off x="5448662" y="1963401"/>
                      <a:ext cx="572550" cy="432048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FFC6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505" name="직사각형 284"/>
                  <p:cNvSpPr/>
                  <p:nvPr/>
                </p:nvSpPr>
                <p:spPr>
                  <a:xfrm>
                    <a:off x="6668740" y="2440687"/>
                    <a:ext cx="558437" cy="1503283"/>
                  </a:xfrm>
                  <a:custGeom>
                    <a:avLst/>
                    <a:gdLst>
                      <a:gd name="connsiteX0" fmla="*/ 0 w 418737"/>
                      <a:gd name="connsiteY0" fmla="*/ 0 h 1496933"/>
                      <a:gd name="connsiteX1" fmla="*/ 418737 w 418737"/>
                      <a:gd name="connsiteY1" fmla="*/ 0 h 1496933"/>
                      <a:gd name="connsiteX2" fmla="*/ 418737 w 418737"/>
                      <a:gd name="connsiteY2" fmla="*/ 1496933 h 1496933"/>
                      <a:gd name="connsiteX3" fmla="*/ 0 w 418737"/>
                      <a:gd name="connsiteY3" fmla="*/ 1496933 h 1496933"/>
                      <a:gd name="connsiteX4" fmla="*/ 0 w 418737"/>
                      <a:gd name="connsiteY4" fmla="*/ 0 h 1496933"/>
                      <a:gd name="connsiteX0" fmla="*/ 63500 w 482237"/>
                      <a:gd name="connsiteY0" fmla="*/ 0 h 1496933"/>
                      <a:gd name="connsiteX1" fmla="*/ 482237 w 482237"/>
                      <a:gd name="connsiteY1" fmla="*/ 0 h 1496933"/>
                      <a:gd name="connsiteX2" fmla="*/ 482237 w 482237"/>
                      <a:gd name="connsiteY2" fmla="*/ 1496933 h 1496933"/>
                      <a:gd name="connsiteX3" fmla="*/ 0 w 482237"/>
                      <a:gd name="connsiteY3" fmla="*/ 1496933 h 1496933"/>
                      <a:gd name="connsiteX4" fmla="*/ 63500 w 482237"/>
                      <a:gd name="connsiteY4" fmla="*/ 0 h 1496933"/>
                      <a:gd name="connsiteX0" fmla="*/ 63500 w 558437"/>
                      <a:gd name="connsiteY0" fmla="*/ 0 h 1503283"/>
                      <a:gd name="connsiteX1" fmla="*/ 482237 w 558437"/>
                      <a:gd name="connsiteY1" fmla="*/ 0 h 1503283"/>
                      <a:gd name="connsiteX2" fmla="*/ 558437 w 558437"/>
                      <a:gd name="connsiteY2" fmla="*/ 1503283 h 1503283"/>
                      <a:gd name="connsiteX3" fmla="*/ 0 w 558437"/>
                      <a:gd name="connsiteY3" fmla="*/ 1496933 h 1503283"/>
                      <a:gd name="connsiteX4" fmla="*/ 63500 w 558437"/>
                      <a:gd name="connsiteY4" fmla="*/ 0 h 1503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437" h="1503283">
                        <a:moveTo>
                          <a:pt x="63500" y="0"/>
                        </a:moveTo>
                        <a:lnTo>
                          <a:pt x="482237" y="0"/>
                        </a:lnTo>
                        <a:lnTo>
                          <a:pt x="558437" y="1503283"/>
                        </a:lnTo>
                        <a:lnTo>
                          <a:pt x="0" y="1496933"/>
                        </a:lnTo>
                        <a:lnTo>
                          <a:pt x="63500" y="0"/>
                        </a:ln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38" name="그룹 437"/>
                <p:cNvGrpSpPr/>
                <p:nvPr/>
              </p:nvGrpSpPr>
              <p:grpSpPr>
                <a:xfrm>
                  <a:off x="6139083" y="-175692"/>
                  <a:ext cx="965863" cy="385869"/>
                  <a:chOff x="5975490" y="3731912"/>
                  <a:chExt cx="540726" cy="216024"/>
                </a:xfrm>
              </p:grpSpPr>
              <p:sp>
                <p:nvSpPr>
                  <p:cNvPr id="498" name="양쪽 모서리가 둥근 사각형 497"/>
                  <p:cNvSpPr/>
                  <p:nvPr/>
                </p:nvSpPr>
                <p:spPr>
                  <a:xfrm>
                    <a:off x="597549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99" name="양쪽 모서리가 둥근 사각형 498"/>
                  <p:cNvSpPr/>
                  <p:nvPr/>
                </p:nvSpPr>
                <p:spPr>
                  <a:xfrm>
                    <a:off x="6173845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00" name="양쪽 모서리가 둥근 사각형 499"/>
                  <p:cNvSpPr/>
                  <p:nvPr/>
                </p:nvSpPr>
                <p:spPr>
                  <a:xfrm>
                    <a:off x="637220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439" name="모서리가 둥근 직사각형 438"/>
                <p:cNvSpPr/>
                <p:nvPr/>
              </p:nvSpPr>
              <p:spPr>
                <a:xfrm>
                  <a:off x="7104947" y="-689520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3" name="모서리가 둥근 직사각형 462"/>
                <p:cNvSpPr/>
                <p:nvPr/>
              </p:nvSpPr>
              <p:spPr>
                <a:xfrm>
                  <a:off x="6981132" y="-797875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4" name="모서리가 둥근 직사각형 463"/>
                <p:cNvSpPr/>
                <p:nvPr/>
              </p:nvSpPr>
              <p:spPr>
                <a:xfrm>
                  <a:off x="7104945" y="-903223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7" name="모서리가 둥근 직사각형 476"/>
                <p:cNvSpPr/>
                <p:nvPr/>
              </p:nvSpPr>
              <p:spPr>
                <a:xfrm>
                  <a:off x="6248387" y="-173479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2" name="모서리가 둥근 직사각형 481"/>
                <p:cNvSpPr/>
                <p:nvPr/>
              </p:nvSpPr>
              <p:spPr>
                <a:xfrm>
                  <a:off x="6388591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3" name="모서리가 둥근 직사각형 482"/>
                <p:cNvSpPr/>
                <p:nvPr/>
              </p:nvSpPr>
              <p:spPr>
                <a:xfrm>
                  <a:off x="6124573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84" name="그룹 483"/>
                <p:cNvGrpSpPr/>
                <p:nvPr/>
              </p:nvGrpSpPr>
              <p:grpSpPr>
                <a:xfrm>
                  <a:off x="6187225" y="628785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494" name="모서리가 둥근 직사각형 493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95" name="모서리가 둥근 직사각형 494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96" name="모서리가 둥근 직사각형 495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97" name="모서리가 둥근 직사각형 496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85" name="그룹 484"/>
                <p:cNvGrpSpPr/>
                <p:nvPr/>
              </p:nvGrpSpPr>
              <p:grpSpPr>
                <a:xfrm flipH="1">
                  <a:off x="6839751" y="2686512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490" name="모서리가 둥근 직사각형 489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91" name="모서리가 둥근 직사각형 490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92" name="모서리가 둥근 직사각형 491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93" name="모서리가 둥근 직사각형 492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416" name="그룹 415"/>
              <p:cNvGrpSpPr/>
              <p:nvPr/>
            </p:nvGrpSpPr>
            <p:grpSpPr>
              <a:xfrm>
                <a:off x="2704035" y="4912919"/>
                <a:ext cx="853813" cy="89711"/>
                <a:chOff x="2704035" y="4912919"/>
                <a:chExt cx="853813" cy="179423"/>
              </a:xfrm>
            </p:grpSpPr>
            <p:sp>
              <p:nvSpPr>
                <p:cNvPr id="427" name="양쪽 모서리가 둥근 사각형 426"/>
                <p:cNvSpPr/>
                <p:nvPr/>
              </p:nvSpPr>
              <p:spPr>
                <a:xfrm>
                  <a:off x="270403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8" name="양쪽 모서리가 둥근 사각형 427"/>
                <p:cNvSpPr/>
                <p:nvPr/>
              </p:nvSpPr>
              <p:spPr>
                <a:xfrm>
                  <a:off x="279382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9" name="양쪽 모서리가 둥근 사각형 428"/>
                <p:cNvSpPr/>
                <p:nvPr/>
              </p:nvSpPr>
              <p:spPr>
                <a:xfrm>
                  <a:off x="288361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0" name="양쪽 모서리가 둥근 사각형 429"/>
                <p:cNvSpPr/>
                <p:nvPr/>
              </p:nvSpPr>
              <p:spPr>
                <a:xfrm>
                  <a:off x="297339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1" name="양쪽 모서리가 둥근 사각형 430"/>
                <p:cNvSpPr/>
                <p:nvPr/>
              </p:nvSpPr>
              <p:spPr>
                <a:xfrm>
                  <a:off x="3063187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2" name="양쪽 모서리가 둥근 사각형 431"/>
                <p:cNvSpPr/>
                <p:nvPr/>
              </p:nvSpPr>
              <p:spPr>
                <a:xfrm>
                  <a:off x="315297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3" name="양쪽 모서리가 둥근 사각형 432"/>
                <p:cNvSpPr/>
                <p:nvPr/>
              </p:nvSpPr>
              <p:spPr>
                <a:xfrm>
                  <a:off x="324276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4" name="양쪽 모서리가 둥근 사각형 433"/>
                <p:cNvSpPr/>
                <p:nvPr/>
              </p:nvSpPr>
              <p:spPr>
                <a:xfrm>
                  <a:off x="333255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5" name="양쪽 모서리가 둥근 사각형 434"/>
                <p:cNvSpPr/>
                <p:nvPr/>
              </p:nvSpPr>
              <p:spPr>
                <a:xfrm>
                  <a:off x="342233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6" name="양쪽 모서리가 둥근 사각형 435"/>
                <p:cNvSpPr/>
                <p:nvPr/>
              </p:nvSpPr>
              <p:spPr>
                <a:xfrm>
                  <a:off x="351212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17" name="그룹 416"/>
              <p:cNvGrpSpPr/>
              <p:nvPr/>
            </p:nvGrpSpPr>
            <p:grpSpPr>
              <a:xfrm>
                <a:off x="2734474" y="5053123"/>
                <a:ext cx="89023" cy="51895"/>
                <a:chOff x="2734474" y="5053123"/>
                <a:chExt cx="89023" cy="51895"/>
              </a:xfrm>
            </p:grpSpPr>
            <p:sp>
              <p:nvSpPr>
                <p:cNvPr id="425" name="모서리가 둥근 직사각형 424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6" name="모서리가 둥근 직사각형 425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18" name="그룹 417"/>
              <p:cNvGrpSpPr/>
              <p:nvPr/>
            </p:nvGrpSpPr>
            <p:grpSpPr>
              <a:xfrm>
                <a:off x="3426536" y="5319305"/>
                <a:ext cx="159884" cy="50994"/>
                <a:chOff x="3426536" y="5081432"/>
                <a:chExt cx="159884" cy="50994"/>
              </a:xfrm>
            </p:grpSpPr>
            <p:sp>
              <p:nvSpPr>
                <p:cNvPr id="422" name="모서리가 둥근 직사각형 421"/>
                <p:cNvSpPr/>
                <p:nvPr/>
              </p:nvSpPr>
              <p:spPr>
                <a:xfrm flipH="1">
                  <a:off x="3489040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3" name="모서리가 둥근 직사각형 422"/>
                <p:cNvSpPr/>
                <p:nvPr/>
              </p:nvSpPr>
              <p:spPr>
                <a:xfrm flipH="1">
                  <a:off x="3426536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4" name="모서리가 둥근 직사각형 423"/>
                <p:cNvSpPr/>
                <p:nvPr/>
              </p:nvSpPr>
              <p:spPr>
                <a:xfrm flipH="1">
                  <a:off x="3527071" y="5108840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19" name="그룹 418"/>
              <p:cNvGrpSpPr/>
              <p:nvPr/>
            </p:nvGrpSpPr>
            <p:grpSpPr>
              <a:xfrm>
                <a:off x="3244741" y="5312650"/>
                <a:ext cx="89023" cy="51895"/>
                <a:chOff x="2734474" y="5053123"/>
                <a:chExt cx="89023" cy="51895"/>
              </a:xfrm>
            </p:grpSpPr>
            <p:sp>
              <p:nvSpPr>
                <p:cNvPr id="420" name="모서리가 둥근 직사각형 419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1" name="모서리가 둥근 직사각형 420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629" name="그룹 628"/>
          <p:cNvGrpSpPr/>
          <p:nvPr/>
        </p:nvGrpSpPr>
        <p:grpSpPr>
          <a:xfrm>
            <a:off x="6890231" y="4782897"/>
            <a:ext cx="378704" cy="677781"/>
            <a:chOff x="3942340" y="2065700"/>
            <a:chExt cx="575770" cy="1030476"/>
          </a:xfrm>
        </p:grpSpPr>
        <p:sp>
          <p:nvSpPr>
            <p:cNvPr id="630" name="양쪽 모서리가 둥근 사각형 629"/>
            <p:cNvSpPr/>
            <p:nvPr/>
          </p:nvSpPr>
          <p:spPr>
            <a:xfrm>
              <a:off x="4201190" y="2281436"/>
              <a:ext cx="45719" cy="50461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1" name="양쪽 모서리가 둥근 사각형 630"/>
            <p:cNvSpPr/>
            <p:nvPr/>
          </p:nvSpPr>
          <p:spPr>
            <a:xfrm>
              <a:off x="3995963" y="2786053"/>
              <a:ext cx="468525" cy="2008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2" name="양쪽 모서리가 둥근 사각형 631"/>
            <p:cNvSpPr/>
            <p:nvPr/>
          </p:nvSpPr>
          <p:spPr>
            <a:xfrm rot="10800000">
              <a:off x="3942340" y="2983649"/>
              <a:ext cx="575770" cy="1125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33" name="그룹 632"/>
            <p:cNvGrpSpPr/>
            <p:nvPr/>
          </p:nvGrpSpPr>
          <p:grpSpPr>
            <a:xfrm rot="20171974">
              <a:off x="4098948" y="2791419"/>
              <a:ext cx="83464" cy="89665"/>
              <a:chOff x="3800295" y="1933967"/>
              <a:chExt cx="323441" cy="347469"/>
            </a:xfrm>
          </p:grpSpPr>
          <p:sp>
            <p:nvSpPr>
              <p:cNvPr id="653" name="타원 652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4" name="타원 653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5" name="타원 654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6" name="타원 655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7" name="타원 656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34" name="그룹 633"/>
            <p:cNvGrpSpPr/>
            <p:nvPr/>
          </p:nvGrpSpPr>
          <p:grpSpPr>
            <a:xfrm rot="17501561">
              <a:off x="4346994" y="2802378"/>
              <a:ext cx="83464" cy="89665"/>
              <a:chOff x="3800295" y="1933967"/>
              <a:chExt cx="323441" cy="347469"/>
            </a:xfrm>
          </p:grpSpPr>
          <p:sp>
            <p:nvSpPr>
              <p:cNvPr id="648" name="타원 647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9" name="타원 648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0" name="타원 649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1" name="타원 650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2" name="타원 651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35" name="그룹 634"/>
            <p:cNvGrpSpPr/>
            <p:nvPr/>
          </p:nvGrpSpPr>
          <p:grpSpPr>
            <a:xfrm rot="602786">
              <a:off x="4034174" y="2854034"/>
              <a:ext cx="113495" cy="121926"/>
              <a:chOff x="3800295" y="1933967"/>
              <a:chExt cx="323441" cy="347469"/>
            </a:xfrm>
          </p:grpSpPr>
          <p:sp>
            <p:nvSpPr>
              <p:cNvPr id="643" name="타원 642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4" name="타원 643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5" name="타원 644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6" name="타원 645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7" name="타원 646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36" name="그룹 635"/>
            <p:cNvGrpSpPr/>
            <p:nvPr/>
          </p:nvGrpSpPr>
          <p:grpSpPr>
            <a:xfrm rot="324920">
              <a:off x="4033756" y="2794870"/>
              <a:ext cx="60432" cy="64922"/>
              <a:chOff x="3800295" y="1933967"/>
              <a:chExt cx="323441" cy="347469"/>
            </a:xfrm>
          </p:grpSpPr>
          <p:sp>
            <p:nvSpPr>
              <p:cNvPr id="638" name="타원 637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9" name="타원 638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0" name="타원 639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1" name="타원 640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2" name="타원 641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37" name="사다리꼴 55"/>
            <p:cNvSpPr/>
            <p:nvPr/>
          </p:nvSpPr>
          <p:spPr>
            <a:xfrm>
              <a:off x="4052872" y="2065700"/>
              <a:ext cx="335946" cy="513483"/>
            </a:xfrm>
            <a:custGeom>
              <a:avLst/>
              <a:gdLst>
                <a:gd name="connsiteX0" fmla="*/ 0 w 316512"/>
                <a:gd name="connsiteY0" fmla="*/ 540341 h 540341"/>
                <a:gd name="connsiteX1" fmla="*/ 79128 w 316512"/>
                <a:gd name="connsiteY1" fmla="*/ 0 h 540341"/>
                <a:gd name="connsiteX2" fmla="*/ 237384 w 316512"/>
                <a:gd name="connsiteY2" fmla="*/ 0 h 540341"/>
                <a:gd name="connsiteX3" fmla="*/ 316512 w 316512"/>
                <a:gd name="connsiteY3" fmla="*/ 540341 h 540341"/>
                <a:gd name="connsiteX4" fmla="*/ 0 w 316512"/>
                <a:gd name="connsiteY4" fmla="*/ 540341 h 540341"/>
                <a:gd name="connsiteX0" fmla="*/ 0 w 327294"/>
                <a:gd name="connsiteY0" fmla="*/ 540341 h 540341"/>
                <a:gd name="connsiteX1" fmla="*/ 79128 w 327294"/>
                <a:gd name="connsiteY1" fmla="*/ 0 h 540341"/>
                <a:gd name="connsiteX2" fmla="*/ 237384 w 327294"/>
                <a:gd name="connsiteY2" fmla="*/ 0 h 540341"/>
                <a:gd name="connsiteX3" fmla="*/ 316512 w 327294"/>
                <a:gd name="connsiteY3" fmla="*/ 540341 h 540341"/>
                <a:gd name="connsiteX4" fmla="*/ 0 w 327294"/>
                <a:gd name="connsiteY4" fmla="*/ 540341 h 540341"/>
                <a:gd name="connsiteX0" fmla="*/ 10782 w 338076"/>
                <a:gd name="connsiteY0" fmla="*/ 540341 h 540341"/>
                <a:gd name="connsiteX1" fmla="*/ 89910 w 338076"/>
                <a:gd name="connsiteY1" fmla="*/ 0 h 540341"/>
                <a:gd name="connsiteX2" fmla="*/ 248166 w 338076"/>
                <a:gd name="connsiteY2" fmla="*/ 0 h 540341"/>
                <a:gd name="connsiteX3" fmla="*/ 327294 w 338076"/>
                <a:gd name="connsiteY3" fmla="*/ 540341 h 540341"/>
                <a:gd name="connsiteX4" fmla="*/ 10782 w 338076"/>
                <a:gd name="connsiteY4" fmla="*/ 540341 h 540341"/>
                <a:gd name="connsiteX0" fmla="*/ 10782 w 339362"/>
                <a:gd name="connsiteY0" fmla="*/ 540341 h 540341"/>
                <a:gd name="connsiteX1" fmla="*/ 89910 w 339362"/>
                <a:gd name="connsiteY1" fmla="*/ 0 h 540341"/>
                <a:gd name="connsiteX2" fmla="*/ 248166 w 339362"/>
                <a:gd name="connsiteY2" fmla="*/ 0 h 540341"/>
                <a:gd name="connsiteX3" fmla="*/ 327294 w 339362"/>
                <a:gd name="connsiteY3" fmla="*/ 540341 h 540341"/>
                <a:gd name="connsiteX4" fmla="*/ 10782 w 339362"/>
                <a:gd name="connsiteY4" fmla="*/ 540341 h 540341"/>
                <a:gd name="connsiteX0" fmla="*/ 12068 w 340648"/>
                <a:gd name="connsiteY0" fmla="*/ 540341 h 540341"/>
                <a:gd name="connsiteX1" fmla="*/ 91196 w 340648"/>
                <a:gd name="connsiteY1" fmla="*/ 0 h 540341"/>
                <a:gd name="connsiteX2" fmla="*/ 249452 w 340648"/>
                <a:gd name="connsiteY2" fmla="*/ 0 h 540341"/>
                <a:gd name="connsiteX3" fmla="*/ 328580 w 340648"/>
                <a:gd name="connsiteY3" fmla="*/ 540341 h 540341"/>
                <a:gd name="connsiteX4" fmla="*/ 12068 w 340648"/>
                <a:gd name="connsiteY4" fmla="*/ 540341 h 540341"/>
                <a:gd name="connsiteX0" fmla="*/ 9716 w 335946"/>
                <a:gd name="connsiteY0" fmla="*/ 581067 h 581067"/>
                <a:gd name="connsiteX1" fmla="*/ 88844 w 335946"/>
                <a:gd name="connsiteY1" fmla="*/ 40726 h 581067"/>
                <a:gd name="connsiteX2" fmla="*/ 167882 w 335946"/>
                <a:gd name="connsiteY2" fmla="*/ 38047 h 581067"/>
                <a:gd name="connsiteX3" fmla="*/ 247100 w 335946"/>
                <a:gd name="connsiteY3" fmla="*/ 40726 h 581067"/>
                <a:gd name="connsiteX4" fmla="*/ 326228 w 335946"/>
                <a:gd name="connsiteY4" fmla="*/ 581067 h 581067"/>
                <a:gd name="connsiteX5" fmla="*/ 9716 w 335946"/>
                <a:gd name="connsiteY5" fmla="*/ 581067 h 581067"/>
                <a:gd name="connsiteX0" fmla="*/ 9716 w 335946"/>
                <a:gd name="connsiteY0" fmla="*/ 669226 h 669226"/>
                <a:gd name="connsiteX1" fmla="*/ 88844 w 335946"/>
                <a:gd name="connsiteY1" fmla="*/ 128885 h 669226"/>
                <a:gd name="connsiteX2" fmla="*/ 167882 w 335946"/>
                <a:gd name="connsiteY2" fmla="*/ 0 h 669226"/>
                <a:gd name="connsiteX3" fmla="*/ 247100 w 335946"/>
                <a:gd name="connsiteY3" fmla="*/ 128885 h 669226"/>
                <a:gd name="connsiteX4" fmla="*/ 326228 w 335946"/>
                <a:gd name="connsiteY4" fmla="*/ 669226 h 669226"/>
                <a:gd name="connsiteX5" fmla="*/ 9716 w 335946"/>
                <a:gd name="connsiteY5" fmla="*/ 669226 h 6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946" h="669226">
                  <a:moveTo>
                    <a:pt x="9716" y="669226"/>
                  </a:moveTo>
                  <a:cubicBezTo>
                    <a:pt x="-29848" y="579169"/>
                    <a:pt x="62483" y="240423"/>
                    <a:pt x="88844" y="128885"/>
                  </a:cubicBezTo>
                  <a:cubicBezTo>
                    <a:pt x="115205" y="17347"/>
                    <a:pt x="141536" y="893"/>
                    <a:pt x="167882" y="0"/>
                  </a:cubicBezTo>
                  <a:cubicBezTo>
                    <a:pt x="194288" y="893"/>
                    <a:pt x="220709" y="17347"/>
                    <a:pt x="247100" y="128885"/>
                  </a:cubicBezTo>
                  <a:cubicBezTo>
                    <a:pt x="273491" y="240423"/>
                    <a:pt x="365792" y="579169"/>
                    <a:pt x="326228" y="669226"/>
                  </a:cubicBezTo>
                  <a:cubicBezTo>
                    <a:pt x="286664" y="759283"/>
                    <a:pt x="49280" y="759283"/>
                    <a:pt x="9716" y="669226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86" name="그룹 685"/>
          <p:cNvGrpSpPr/>
          <p:nvPr/>
        </p:nvGrpSpPr>
        <p:grpSpPr>
          <a:xfrm>
            <a:off x="1296663" y="1061109"/>
            <a:ext cx="814795" cy="814794"/>
            <a:chOff x="5032314" y="875479"/>
            <a:chExt cx="1084192" cy="1084191"/>
          </a:xfrm>
        </p:grpSpPr>
        <p:sp>
          <p:nvSpPr>
            <p:cNvPr id="687" name="모서리가 둥근 직사각형 686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8" name="모서리가 둥근 직사각형 687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9" name="모서리가 둥근 직사각형 688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0" name="모서리가 둥근 직사각형 689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1" name="모서리가 둥근 직사각형 690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2" name="모서리가 둥근 직사각형 691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3" name="모서리가 둥근 직사각형 692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4" name="모서리가 둥근 직사각형 693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5" name="모서리가 둥근 직사각형 694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6" name="모서리가 둥근 직사각형 695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7" name="모서리가 둥근 직사각형 696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8" name="모서리가 둥근 직사각형 697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9" name="모서리가 둥근 직사각형 698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0" name="모서리가 둥근 직사각형 699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1" name="모서리가 둥근 직사각형 700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2" name="모서리가 둥근 직사각형 701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03" name="그룹 702"/>
          <p:cNvGrpSpPr/>
          <p:nvPr/>
        </p:nvGrpSpPr>
        <p:grpSpPr>
          <a:xfrm>
            <a:off x="4735343" y="314791"/>
            <a:ext cx="1455314" cy="1455313"/>
            <a:chOff x="5032314" y="875479"/>
            <a:chExt cx="1084192" cy="1084191"/>
          </a:xfrm>
        </p:grpSpPr>
        <p:sp>
          <p:nvSpPr>
            <p:cNvPr id="704" name="모서리가 둥근 직사각형 703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5" name="모서리가 둥근 직사각형 704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6" name="모서리가 둥근 직사각형 705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7" name="모서리가 둥근 직사각형 706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8" name="모서리가 둥근 직사각형 707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9" name="모서리가 둥근 직사각형 708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0" name="모서리가 둥근 직사각형 709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1" name="모서리가 둥근 직사각형 710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2" name="모서리가 둥근 직사각형 711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3" name="모서리가 둥근 직사각형 712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4" name="모서리가 둥근 직사각형 713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5" name="모서리가 둥근 직사각형 714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6" name="모서리가 둥근 직사각형 715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7" name="모서리가 둥근 직사각형 716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8" name="모서리가 둥근 직사각형 717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9" name="모서리가 둥근 직사각형 718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20" name="그룹 719"/>
          <p:cNvGrpSpPr/>
          <p:nvPr/>
        </p:nvGrpSpPr>
        <p:grpSpPr>
          <a:xfrm rot="1800000">
            <a:off x="693938" y="2465996"/>
            <a:ext cx="488479" cy="488478"/>
            <a:chOff x="5032314" y="875479"/>
            <a:chExt cx="1084192" cy="1084191"/>
          </a:xfrm>
        </p:grpSpPr>
        <p:sp>
          <p:nvSpPr>
            <p:cNvPr id="721" name="모서리가 둥근 직사각형 720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2" name="모서리가 둥근 직사각형 721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3" name="모서리가 둥근 직사각형 722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4" name="모서리가 둥근 직사각형 723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5" name="모서리가 둥근 직사각형 724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6" name="모서리가 둥근 직사각형 725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7" name="모서리가 둥근 직사각형 726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8" name="모서리가 둥근 직사각형 727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9" name="모서리가 둥근 직사각형 728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0" name="모서리가 둥근 직사각형 729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1" name="모서리가 둥근 직사각형 730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2" name="모서리가 둥근 직사각형 731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3" name="모서리가 둥근 직사각형 732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4" name="모서리가 둥근 직사각형 733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5" name="모서리가 둥근 직사각형 734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6" name="모서리가 둥근 직사각형 735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7" name="그룹 736"/>
          <p:cNvGrpSpPr/>
          <p:nvPr/>
        </p:nvGrpSpPr>
        <p:grpSpPr>
          <a:xfrm>
            <a:off x="507692" y="413476"/>
            <a:ext cx="786367" cy="786366"/>
            <a:chOff x="5032314" y="875479"/>
            <a:chExt cx="1084192" cy="1084191"/>
          </a:xfrm>
        </p:grpSpPr>
        <p:sp>
          <p:nvSpPr>
            <p:cNvPr id="738" name="모서리가 둥근 직사각형 737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9" name="모서리가 둥근 직사각형 738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0" name="모서리가 둥근 직사각형 739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1" name="모서리가 둥근 직사각형 740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2" name="모서리가 둥근 직사각형 741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3" name="모서리가 둥근 직사각형 742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4" name="모서리가 둥근 직사각형 743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5" name="모서리가 둥근 직사각형 744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6" name="모서리가 둥근 직사각형 745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7" name="모서리가 둥근 직사각형 746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8" name="모서리가 둥근 직사각형 747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9" name="모서리가 둥근 직사각형 748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0" name="모서리가 둥근 직사각형 749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1" name="모서리가 둥근 직사각형 750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2" name="모서리가 둥근 직사각형 751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3" name="모서리가 둥근 직사각형 752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54" name="그룹 753"/>
          <p:cNvGrpSpPr/>
          <p:nvPr/>
        </p:nvGrpSpPr>
        <p:grpSpPr>
          <a:xfrm rot="900000">
            <a:off x="6101686" y="1465203"/>
            <a:ext cx="1009876" cy="1009875"/>
            <a:chOff x="5032314" y="875479"/>
            <a:chExt cx="1084192" cy="1084191"/>
          </a:xfrm>
        </p:grpSpPr>
        <p:sp>
          <p:nvSpPr>
            <p:cNvPr id="755" name="모서리가 둥근 직사각형 754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6" name="모서리가 둥근 직사각형 755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7" name="모서리가 둥근 직사각형 756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8" name="모서리가 둥근 직사각형 757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9" name="모서리가 둥근 직사각형 758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0" name="모서리가 둥근 직사각형 759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1" name="모서리가 둥근 직사각형 760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2" name="모서리가 둥근 직사각형 761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3" name="모서리가 둥근 직사각형 762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4" name="모서리가 둥근 직사각형 763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5" name="모서리가 둥근 직사각형 764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6" name="모서리가 둥근 직사각형 765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7" name="모서리가 둥근 직사각형 766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8" name="모서리가 둥근 직사각형 767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9" name="모서리가 둥근 직사각형 768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0" name="모서리가 둥근 직사각형 769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73" name="그룹 772"/>
          <p:cNvGrpSpPr/>
          <p:nvPr/>
        </p:nvGrpSpPr>
        <p:grpSpPr>
          <a:xfrm>
            <a:off x="7388543" y="4931259"/>
            <a:ext cx="641439" cy="506049"/>
            <a:chOff x="5895897" y="536621"/>
            <a:chExt cx="1910795" cy="1507479"/>
          </a:xfrm>
        </p:grpSpPr>
        <p:sp>
          <p:nvSpPr>
            <p:cNvPr id="774" name="직사각형 773"/>
            <p:cNvSpPr/>
            <p:nvPr/>
          </p:nvSpPr>
          <p:spPr>
            <a:xfrm>
              <a:off x="6007102" y="923574"/>
              <a:ext cx="95758" cy="764857"/>
            </a:xfrm>
            <a:prstGeom prst="rect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5" name="직사각형 774"/>
            <p:cNvSpPr/>
            <p:nvPr/>
          </p:nvSpPr>
          <p:spPr>
            <a:xfrm>
              <a:off x="7597922" y="923574"/>
              <a:ext cx="95758" cy="764857"/>
            </a:xfrm>
            <a:prstGeom prst="rect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6" name="직사각형 775"/>
            <p:cNvSpPr/>
            <p:nvPr/>
          </p:nvSpPr>
          <p:spPr>
            <a:xfrm>
              <a:off x="5896758" y="1486302"/>
              <a:ext cx="1908125" cy="95758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7" name="양쪽 모서리가 둥근 사각형 776"/>
            <p:cNvSpPr/>
            <p:nvPr/>
          </p:nvSpPr>
          <p:spPr>
            <a:xfrm rot="10800000">
              <a:off x="5895897" y="1582056"/>
              <a:ext cx="1908982" cy="31879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8" name="사다리꼴 777"/>
            <p:cNvSpPr/>
            <p:nvPr/>
          </p:nvSpPr>
          <p:spPr>
            <a:xfrm>
              <a:off x="5910279" y="536621"/>
              <a:ext cx="1894600" cy="234452"/>
            </a:xfrm>
            <a:prstGeom prst="trapezoid">
              <a:avLst>
                <a:gd name="adj" fmla="val 70497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9" name="타원 778"/>
            <p:cNvSpPr/>
            <p:nvPr/>
          </p:nvSpPr>
          <p:spPr>
            <a:xfrm>
              <a:off x="5942982" y="1757594"/>
              <a:ext cx="286506" cy="286506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C6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0" name="타원 779"/>
            <p:cNvSpPr/>
            <p:nvPr/>
          </p:nvSpPr>
          <p:spPr>
            <a:xfrm>
              <a:off x="7475325" y="1757594"/>
              <a:ext cx="286506" cy="286506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C6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81" name="그룹 780"/>
            <p:cNvGrpSpPr/>
            <p:nvPr/>
          </p:nvGrpSpPr>
          <p:grpSpPr>
            <a:xfrm>
              <a:off x="5910279" y="771073"/>
              <a:ext cx="632778" cy="380107"/>
              <a:chOff x="5910279" y="771073"/>
              <a:chExt cx="632778" cy="380107"/>
            </a:xfrm>
          </p:grpSpPr>
          <p:grpSp>
            <p:nvGrpSpPr>
              <p:cNvPr id="796" name="그룹 795"/>
              <p:cNvGrpSpPr/>
              <p:nvPr/>
            </p:nvGrpSpPr>
            <p:grpSpPr>
              <a:xfrm>
                <a:off x="5910279" y="771073"/>
                <a:ext cx="318164" cy="380107"/>
                <a:chOff x="5910279" y="771073"/>
                <a:chExt cx="318164" cy="380107"/>
              </a:xfrm>
            </p:grpSpPr>
            <p:sp>
              <p:nvSpPr>
                <p:cNvPr id="800" name="양쪽 모서리가 둥근 사각형 799"/>
                <p:cNvSpPr/>
                <p:nvPr/>
              </p:nvSpPr>
              <p:spPr>
                <a:xfrm rot="10800000">
                  <a:off x="6069361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1" name="양쪽 모서리가 둥근 사각형 800"/>
                <p:cNvSpPr/>
                <p:nvPr/>
              </p:nvSpPr>
              <p:spPr>
                <a:xfrm rot="10800000">
                  <a:off x="5910279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97" name="그룹 796"/>
              <p:cNvGrpSpPr/>
              <p:nvPr/>
            </p:nvGrpSpPr>
            <p:grpSpPr>
              <a:xfrm>
                <a:off x="6224893" y="771073"/>
                <a:ext cx="318164" cy="380107"/>
                <a:chOff x="5904445" y="771073"/>
                <a:chExt cx="318164" cy="380107"/>
              </a:xfrm>
            </p:grpSpPr>
            <p:sp>
              <p:nvSpPr>
                <p:cNvPr id="798" name="양쪽 모서리가 둥근 사각형 797"/>
                <p:cNvSpPr/>
                <p:nvPr/>
              </p:nvSpPr>
              <p:spPr>
                <a:xfrm rot="10800000">
                  <a:off x="6063527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9" name="양쪽 모서리가 둥근 사각형 798"/>
                <p:cNvSpPr/>
                <p:nvPr/>
              </p:nvSpPr>
              <p:spPr>
                <a:xfrm rot="10800000">
                  <a:off x="5904445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782" name="그룹 781"/>
            <p:cNvGrpSpPr/>
            <p:nvPr/>
          </p:nvGrpSpPr>
          <p:grpSpPr>
            <a:xfrm>
              <a:off x="6541136" y="771073"/>
              <a:ext cx="632778" cy="380107"/>
              <a:chOff x="5910279" y="771073"/>
              <a:chExt cx="632778" cy="380107"/>
            </a:xfrm>
          </p:grpSpPr>
          <p:grpSp>
            <p:nvGrpSpPr>
              <p:cNvPr id="790" name="그룹 789"/>
              <p:cNvGrpSpPr/>
              <p:nvPr/>
            </p:nvGrpSpPr>
            <p:grpSpPr>
              <a:xfrm>
                <a:off x="5910279" y="771073"/>
                <a:ext cx="318164" cy="380107"/>
                <a:chOff x="5910279" y="771073"/>
                <a:chExt cx="318164" cy="380107"/>
              </a:xfrm>
            </p:grpSpPr>
            <p:sp>
              <p:nvSpPr>
                <p:cNvPr id="794" name="양쪽 모서리가 둥근 사각형 793"/>
                <p:cNvSpPr/>
                <p:nvPr/>
              </p:nvSpPr>
              <p:spPr>
                <a:xfrm rot="10800000">
                  <a:off x="6069361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5" name="양쪽 모서리가 둥근 사각형 794"/>
                <p:cNvSpPr/>
                <p:nvPr/>
              </p:nvSpPr>
              <p:spPr>
                <a:xfrm rot="10800000">
                  <a:off x="5910279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91" name="그룹 790"/>
              <p:cNvGrpSpPr/>
              <p:nvPr/>
            </p:nvGrpSpPr>
            <p:grpSpPr>
              <a:xfrm>
                <a:off x="6224893" y="771073"/>
                <a:ext cx="318164" cy="380107"/>
                <a:chOff x="5904445" y="771073"/>
                <a:chExt cx="318164" cy="380107"/>
              </a:xfrm>
            </p:grpSpPr>
            <p:sp>
              <p:nvSpPr>
                <p:cNvPr id="792" name="양쪽 모서리가 둥근 사각형 791"/>
                <p:cNvSpPr/>
                <p:nvPr/>
              </p:nvSpPr>
              <p:spPr>
                <a:xfrm rot="10800000">
                  <a:off x="6063527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3" name="양쪽 모서리가 둥근 사각형 792"/>
                <p:cNvSpPr/>
                <p:nvPr/>
              </p:nvSpPr>
              <p:spPr>
                <a:xfrm rot="10800000">
                  <a:off x="5904445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783" name="그룹 782"/>
            <p:cNvGrpSpPr/>
            <p:nvPr/>
          </p:nvGrpSpPr>
          <p:grpSpPr>
            <a:xfrm>
              <a:off x="7173914" y="771073"/>
              <a:ext cx="632778" cy="380107"/>
              <a:chOff x="5910279" y="771073"/>
              <a:chExt cx="632778" cy="380107"/>
            </a:xfrm>
          </p:grpSpPr>
          <p:grpSp>
            <p:nvGrpSpPr>
              <p:cNvPr id="784" name="그룹 783"/>
              <p:cNvGrpSpPr/>
              <p:nvPr/>
            </p:nvGrpSpPr>
            <p:grpSpPr>
              <a:xfrm>
                <a:off x="5910279" y="771073"/>
                <a:ext cx="318164" cy="380107"/>
                <a:chOff x="5910279" y="771073"/>
                <a:chExt cx="318164" cy="380107"/>
              </a:xfrm>
            </p:grpSpPr>
            <p:sp>
              <p:nvSpPr>
                <p:cNvPr id="788" name="양쪽 모서리가 둥근 사각형 787"/>
                <p:cNvSpPr/>
                <p:nvPr/>
              </p:nvSpPr>
              <p:spPr>
                <a:xfrm rot="10800000">
                  <a:off x="6069361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9" name="양쪽 모서리가 둥근 사각형 788"/>
                <p:cNvSpPr/>
                <p:nvPr/>
              </p:nvSpPr>
              <p:spPr>
                <a:xfrm rot="10800000">
                  <a:off x="5910279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85" name="그룹 784"/>
              <p:cNvGrpSpPr/>
              <p:nvPr/>
            </p:nvGrpSpPr>
            <p:grpSpPr>
              <a:xfrm>
                <a:off x="6224893" y="771073"/>
                <a:ext cx="318164" cy="380107"/>
                <a:chOff x="5904445" y="771073"/>
                <a:chExt cx="318164" cy="380107"/>
              </a:xfrm>
            </p:grpSpPr>
            <p:sp>
              <p:nvSpPr>
                <p:cNvPr id="786" name="양쪽 모서리가 둥근 사각형 785"/>
                <p:cNvSpPr/>
                <p:nvPr/>
              </p:nvSpPr>
              <p:spPr>
                <a:xfrm rot="10800000">
                  <a:off x="6063527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7" name="양쪽 모서리가 둥근 사각형 786"/>
                <p:cNvSpPr/>
                <p:nvPr/>
              </p:nvSpPr>
              <p:spPr>
                <a:xfrm rot="10800000">
                  <a:off x="5904445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802" name="그룹 801"/>
          <p:cNvGrpSpPr/>
          <p:nvPr/>
        </p:nvGrpSpPr>
        <p:grpSpPr>
          <a:xfrm>
            <a:off x="7388543" y="4931259"/>
            <a:ext cx="641439" cy="506049"/>
            <a:chOff x="5895897" y="536621"/>
            <a:chExt cx="1910795" cy="1507479"/>
          </a:xfrm>
        </p:grpSpPr>
        <p:sp>
          <p:nvSpPr>
            <p:cNvPr id="803" name="직사각형 802"/>
            <p:cNvSpPr/>
            <p:nvPr/>
          </p:nvSpPr>
          <p:spPr>
            <a:xfrm>
              <a:off x="6007102" y="923574"/>
              <a:ext cx="95758" cy="764857"/>
            </a:xfrm>
            <a:prstGeom prst="rect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4" name="직사각형 803"/>
            <p:cNvSpPr/>
            <p:nvPr/>
          </p:nvSpPr>
          <p:spPr>
            <a:xfrm>
              <a:off x="7597922" y="923574"/>
              <a:ext cx="95758" cy="764857"/>
            </a:xfrm>
            <a:prstGeom prst="rect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5" name="직사각형 804"/>
            <p:cNvSpPr/>
            <p:nvPr/>
          </p:nvSpPr>
          <p:spPr>
            <a:xfrm>
              <a:off x="5896758" y="1486302"/>
              <a:ext cx="1908125" cy="95758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6" name="양쪽 모서리가 둥근 사각형 805"/>
            <p:cNvSpPr/>
            <p:nvPr/>
          </p:nvSpPr>
          <p:spPr>
            <a:xfrm rot="10800000">
              <a:off x="5895897" y="1582056"/>
              <a:ext cx="1908982" cy="31879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7" name="사다리꼴 806"/>
            <p:cNvSpPr/>
            <p:nvPr/>
          </p:nvSpPr>
          <p:spPr>
            <a:xfrm>
              <a:off x="5910279" y="536621"/>
              <a:ext cx="1894600" cy="234452"/>
            </a:xfrm>
            <a:prstGeom prst="trapezoid">
              <a:avLst>
                <a:gd name="adj" fmla="val 70497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8" name="타원 807"/>
            <p:cNvSpPr/>
            <p:nvPr/>
          </p:nvSpPr>
          <p:spPr>
            <a:xfrm>
              <a:off x="5942982" y="1757594"/>
              <a:ext cx="286506" cy="286506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C6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9" name="타원 808"/>
            <p:cNvSpPr/>
            <p:nvPr/>
          </p:nvSpPr>
          <p:spPr>
            <a:xfrm>
              <a:off x="7475325" y="1757594"/>
              <a:ext cx="286506" cy="286506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C6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10" name="그룹 809"/>
            <p:cNvGrpSpPr/>
            <p:nvPr/>
          </p:nvGrpSpPr>
          <p:grpSpPr>
            <a:xfrm>
              <a:off x="5910279" y="771073"/>
              <a:ext cx="632778" cy="380107"/>
              <a:chOff x="5910279" y="771073"/>
              <a:chExt cx="632778" cy="380107"/>
            </a:xfrm>
          </p:grpSpPr>
          <p:grpSp>
            <p:nvGrpSpPr>
              <p:cNvPr id="825" name="그룹 824"/>
              <p:cNvGrpSpPr/>
              <p:nvPr/>
            </p:nvGrpSpPr>
            <p:grpSpPr>
              <a:xfrm>
                <a:off x="5910279" y="771073"/>
                <a:ext cx="318164" cy="380107"/>
                <a:chOff x="5910279" y="771073"/>
                <a:chExt cx="318164" cy="380107"/>
              </a:xfrm>
            </p:grpSpPr>
            <p:sp>
              <p:nvSpPr>
                <p:cNvPr id="829" name="양쪽 모서리가 둥근 사각형 828"/>
                <p:cNvSpPr/>
                <p:nvPr/>
              </p:nvSpPr>
              <p:spPr>
                <a:xfrm rot="10800000">
                  <a:off x="6069361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0" name="양쪽 모서리가 둥근 사각형 829"/>
                <p:cNvSpPr/>
                <p:nvPr/>
              </p:nvSpPr>
              <p:spPr>
                <a:xfrm rot="10800000">
                  <a:off x="5910279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26" name="그룹 825"/>
              <p:cNvGrpSpPr/>
              <p:nvPr/>
            </p:nvGrpSpPr>
            <p:grpSpPr>
              <a:xfrm>
                <a:off x="6224893" y="771073"/>
                <a:ext cx="318164" cy="380107"/>
                <a:chOff x="5904445" y="771073"/>
                <a:chExt cx="318164" cy="380107"/>
              </a:xfrm>
            </p:grpSpPr>
            <p:sp>
              <p:nvSpPr>
                <p:cNvPr id="827" name="양쪽 모서리가 둥근 사각형 826"/>
                <p:cNvSpPr/>
                <p:nvPr/>
              </p:nvSpPr>
              <p:spPr>
                <a:xfrm rot="10800000">
                  <a:off x="6063527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8" name="양쪽 모서리가 둥근 사각형 827"/>
                <p:cNvSpPr/>
                <p:nvPr/>
              </p:nvSpPr>
              <p:spPr>
                <a:xfrm rot="10800000">
                  <a:off x="5904445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11" name="그룹 810"/>
            <p:cNvGrpSpPr/>
            <p:nvPr/>
          </p:nvGrpSpPr>
          <p:grpSpPr>
            <a:xfrm>
              <a:off x="6541136" y="771073"/>
              <a:ext cx="632778" cy="380107"/>
              <a:chOff x="5910279" y="771073"/>
              <a:chExt cx="632778" cy="380107"/>
            </a:xfrm>
          </p:grpSpPr>
          <p:grpSp>
            <p:nvGrpSpPr>
              <p:cNvPr id="819" name="그룹 818"/>
              <p:cNvGrpSpPr/>
              <p:nvPr/>
            </p:nvGrpSpPr>
            <p:grpSpPr>
              <a:xfrm>
                <a:off x="5910279" y="771073"/>
                <a:ext cx="318164" cy="380107"/>
                <a:chOff x="5910279" y="771073"/>
                <a:chExt cx="318164" cy="380107"/>
              </a:xfrm>
            </p:grpSpPr>
            <p:sp>
              <p:nvSpPr>
                <p:cNvPr id="823" name="양쪽 모서리가 둥근 사각형 822"/>
                <p:cNvSpPr/>
                <p:nvPr/>
              </p:nvSpPr>
              <p:spPr>
                <a:xfrm rot="10800000">
                  <a:off x="6069361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4" name="양쪽 모서리가 둥근 사각형 823"/>
                <p:cNvSpPr/>
                <p:nvPr/>
              </p:nvSpPr>
              <p:spPr>
                <a:xfrm rot="10800000">
                  <a:off x="5910279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20" name="그룹 819"/>
              <p:cNvGrpSpPr/>
              <p:nvPr/>
            </p:nvGrpSpPr>
            <p:grpSpPr>
              <a:xfrm>
                <a:off x="6224893" y="771073"/>
                <a:ext cx="318164" cy="380107"/>
                <a:chOff x="5904445" y="771073"/>
                <a:chExt cx="318164" cy="380107"/>
              </a:xfrm>
            </p:grpSpPr>
            <p:sp>
              <p:nvSpPr>
                <p:cNvPr id="821" name="양쪽 모서리가 둥근 사각형 820"/>
                <p:cNvSpPr/>
                <p:nvPr/>
              </p:nvSpPr>
              <p:spPr>
                <a:xfrm rot="10800000">
                  <a:off x="6063527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2" name="양쪽 모서리가 둥근 사각형 821"/>
                <p:cNvSpPr/>
                <p:nvPr/>
              </p:nvSpPr>
              <p:spPr>
                <a:xfrm rot="10800000">
                  <a:off x="5904445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12" name="그룹 811"/>
            <p:cNvGrpSpPr/>
            <p:nvPr/>
          </p:nvGrpSpPr>
          <p:grpSpPr>
            <a:xfrm>
              <a:off x="7173914" y="771073"/>
              <a:ext cx="632778" cy="380107"/>
              <a:chOff x="5910279" y="771073"/>
              <a:chExt cx="632778" cy="380107"/>
            </a:xfrm>
          </p:grpSpPr>
          <p:grpSp>
            <p:nvGrpSpPr>
              <p:cNvPr id="813" name="그룹 812"/>
              <p:cNvGrpSpPr/>
              <p:nvPr/>
            </p:nvGrpSpPr>
            <p:grpSpPr>
              <a:xfrm>
                <a:off x="5910279" y="771073"/>
                <a:ext cx="318164" cy="380107"/>
                <a:chOff x="5910279" y="771073"/>
                <a:chExt cx="318164" cy="380107"/>
              </a:xfrm>
            </p:grpSpPr>
            <p:sp>
              <p:nvSpPr>
                <p:cNvPr id="817" name="양쪽 모서리가 둥근 사각형 816"/>
                <p:cNvSpPr/>
                <p:nvPr/>
              </p:nvSpPr>
              <p:spPr>
                <a:xfrm rot="10800000">
                  <a:off x="6069361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8" name="양쪽 모서리가 둥근 사각형 817"/>
                <p:cNvSpPr/>
                <p:nvPr/>
              </p:nvSpPr>
              <p:spPr>
                <a:xfrm rot="10800000">
                  <a:off x="5910279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14" name="그룹 813"/>
              <p:cNvGrpSpPr/>
              <p:nvPr/>
            </p:nvGrpSpPr>
            <p:grpSpPr>
              <a:xfrm>
                <a:off x="6224893" y="771073"/>
                <a:ext cx="318164" cy="380107"/>
                <a:chOff x="5904445" y="771073"/>
                <a:chExt cx="318164" cy="380107"/>
              </a:xfrm>
            </p:grpSpPr>
            <p:sp>
              <p:nvSpPr>
                <p:cNvPr id="815" name="양쪽 모서리가 둥근 사각형 814"/>
                <p:cNvSpPr/>
                <p:nvPr/>
              </p:nvSpPr>
              <p:spPr>
                <a:xfrm rot="10800000">
                  <a:off x="6063527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6" name="양쪽 모서리가 둥근 사각형 815"/>
                <p:cNvSpPr/>
                <p:nvPr/>
              </p:nvSpPr>
              <p:spPr>
                <a:xfrm rot="10800000">
                  <a:off x="5904445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658" name="그룹 657">
            <a:extLst>
              <a:ext uri="{FF2B5EF4-FFF2-40B4-BE49-F238E27FC236}">
                <a16:creationId xmlns:a16="http://schemas.microsoft.com/office/drawing/2014/main" id="{84698406-56DD-EDA1-5576-12B3F1FD5A68}"/>
              </a:ext>
            </a:extLst>
          </p:cNvPr>
          <p:cNvGrpSpPr/>
          <p:nvPr/>
        </p:nvGrpSpPr>
        <p:grpSpPr>
          <a:xfrm>
            <a:off x="2597136" y="1977017"/>
            <a:ext cx="4519488" cy="1289202"/>
            <a:chOff x="3848214" y="1599797"/>
            <a:chExt cx="4519488" cy="1289202"/>
          </a:xfrm>
        </p:grpSpPr>
        <p:sp>
          <p:nvSpPr>
            <p:cNvPr id="659" name="TextBox 658">
              <a:extLst>
                <a:ext uri="{FF2B5EF4-FFF2-40B4-BE49-F238E27FC236}">
                  <a16:creationId xmlns:a16="http://schemas.microsoft.com/office/drawing/2014/main" id="{E4960968-58A2-5501-42AD-1C201D5F1113}"/>
                </a:ext>
              </a:extLst>
            </p:cNvPr>
            <p:cNvSpPr txBox="1"/>
            <p:nvPr/>
          </p:nvSpPr>
          <p:spPr>
            <a:xfrm rot="20973818">
              <a:off x="3848214" y="1599797"/>
              <a:ext cx="315704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dirty="0">
                  <a:ln w="12700">
                    <a:solidFill>
                      <a:srgbClr val="FF5050"/>
                    </a:solidFill>
                  </a:ln>
                  <a:solidFill>
                    <a:schemeClr val="bg1"/>
                  </a:solidFill>
                  <a:latin typeface="Dopestyle " pitchFamily="2" charset="0"/>
                </a:rPr>
                <a:t>Question</a:t>
              </a:r>
            </a:p>
          </p:txBody>
        </p:sp>
        <p:sp>
          <p:nvSpPr>
            <p:cNvPr id="660" name="TextBox 659">
              <a:extLst>
                <a:ext uri="{FF2B5EF4-FFF2-40B4-BE49-F238E27FC236}">
                  <a16:creationId xmlns:a16="http://schemas.microsoft.com/office/drawing/2014/main" id="{927C2A39-7F50-93FC-F027-234F004930B1}"/>
                </a:ext>
              </a:extLst>
            </p:cNvPr>
            <p:cNvSpPr txBox="1"/>
            <p:nvPr/>
          </p:nvSpPr>
          <p:spPr>
            <a:xfrm>
              <a:off x="5198628" y="2181113"/>
              <a:ext cx="316907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srgbClr val="F60160"/>
                  </a:solidFill>
                  <a:latin typeface="American Captain" pitchFamily="2" charset="0"/>
                </a:rPr>
                <a:t>And answer</a:t>
              </a:r>
            </a:p>
          </p:txBody>
        </p:sp>
      </p:grpSp>
      <p:sp>
        <p:nvSpPr>
          <p:cNvPr id="661" name="모서리가 둥근 직사각형 1">
            <a:extLst>
              <a:ext uri="{FF2B5EF4-FFF2-40B4-BE49-F238E27FC236}">
                <a16:creationId xmlns:a16="http://schemas.microsoft.com/office/drawing/2014/main" id="{C21A9303-2576-E497-CD63-32E149CD4985}"/>
              </a:ext>
            </a:extLst>
          </p:cNvPr>
          <p:cNvSpPr/>
          <p:nvPr/>
        </p:nvSpPr>
        <p:spPr>
          <a:xfrm>
            <a:off x="2808658" y="3192667"/>
            <a:ext cx="3526685" cy="322089"/>
          </a:xfrm>
          <a:prstGeom prst="roundRect">
            <a:avLst>
              <a:gd name="adj" fmla="val 50000"/>
            </a:avLst>
          </a:prstGeom>
          <a:solidFill>
            <a:srgbClr val="F601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1200" dirty="0">
                <a:solidFill>
                  <a:srgbClr val="002060"/>
                </a:solidFill>
                <a:latin typeface="American Captain" pitchFamily="2" charset="0"/>
              </a:rPr>
              <a:t>IF YOU HAVE ANY QUESTION</a:t>
            </a:r>
            <a:endParaRPr lang="ko-KR" altLang="en-US" sz="1200" dirty="0">
              <a:solidFill>
                <a:srgbClr val="002060"/>
              </a:solidFill>
              <a:latin typeface="American Captai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76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1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18" presetClass="path" presetSubtype="0" repeatCount="3000" accel="18000" decel="82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33 1.11111E-6 C -0.0033 1.11111E-6 -0.00486 0.03278 -0.00486 0.03305 C -0.01511 0.03 -0.01407 0.00083 -0.0033 1.11111E-6 Z " pathEditMode="relative" rAng="0" ptsTypes="fff">
                                      <p:cBhvr>
                                        <p:cTn id="10" dur="5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0" y="163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120000">
                                      <p:cBhvr>
                                        <p:cTn id="12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1.11111E-6 C -0.00035 -0.00028 0.00052 -0.03806 0.00052 -0.03806 C 0.00972 -0.03528 0.00833 -0.00167 -0.00035 1.11111E-6 Z " pathEditMode="relative" rAng="0" ptsTypes="fff">
                                      <p:cBhvr>
                                        <p:cTn id="18" dur="62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" y="-191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1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3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5" dur="26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7" dur="20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8" presetClass="emp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59" dur="20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1" dur="28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3" dur="14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400" tmFilter="0, 0; .2, .5; .8, .5; 1, 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700" autoRev="1" fill="hold"/>
                                        <p:tgtEl>
                                          <p:spTgt spid="7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900" tmFilter="0, 0; .2, .5; .8, .5; 1, 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450" autoRev="1" fill="hold"/>
                                        <p:tgtEl>
                                          <p:spTgt spid="7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500" tmFilter="0, 0; .2, .5; .8, .5; 1, 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750" autoRev="1" fill="hold"/>
                                        <p:tgtEl>
                                          <p:spTgt spid="7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100" tmFilter="0, 0; .2, .5; .8, .5; 1, 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550" autoRev="1" fill="hold"/>
                                        <p:tgtEl>
                                          <p:spTgt spid="6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1500" tmFilter="0, 0; .2, .5; .8, .5; 1, 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750" autoRev="1" fill="hold"/>
                                        <p:tgtEl>
                                          <p:spTgt spid="7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4" grpId="0" animBg="1"/>
      <p:bldP spid="66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0" name="그룹 389"/>
          <p:cNvGrpSpPr/>
          <p:nvPr/>
        </p:nvGrpSpPr>
        <p:grpSpPr>
          <a:xfrm>
            <a:off x="7969976" y="4519924"/>
            <a:ext cx="1013066" cy="936636"/>
            <a:chOff x="1532487" y="1849388"/>
            <a:chExt cx="2005456" cy="1854156"/>
          </a:xfrm>
        </p:grpSpPr>
        <p:sp>
          <p:nvSpPr>
            <p:cNvPr id="391" name="양쪽 모서리가 둥근 사각형 390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2" name="직사각형 391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직사각형 392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4" name="그룹 393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07" name="직사각형 406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95" name="그룹 394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396" name="이등변 삼각형 395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505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7" name="이등변 삼각형 396"/>
              <p:cNvSpPr/>
              <p:nvPr/>
            </p:nvSpPr>
            <p:spPr>
              <a:xfrm>
                <a:off x="2975661" y="1993404"/>
                <a:ext cx="140976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8" name="이등변 삼각형 397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9" name="이등변 삼각형 398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0" name="양쪽 모서리가 둥근 사각형 399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1" name="양쪽 모서리가 둥근 사각형 400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2" name="양쪽 모서리가 둥근 사각형 401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3" name="양쪽 모서리가 둥근 사각형 402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4" name="양쪽 모서리가 둥근 사각형 403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5" name="양쪽 모서리가 둥근 사각형 404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6" name="양쪽 모서리가 둥근 사각형 405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13" name="그룹 412"/>
          <p:cNvGrpSpPr/>
          <p:nvPr/>
        </p:nvGrpSpPr>
        <p:grpSpPr>
          <a:xfrm>
            <a:off x="7969976" y="4520566"/>
            <a:ext cx="1013066" cy="936636"/>
            <a:chOff x="1532487" y="1849388"/>
            <a:chExt cx="2005456" cy="1854156"/>
          </a:xfrm>
        </p:grpSpPr>
        <p:sp>
          <p:nvSpPr>
            <p:cNvPr id="414" name="양쪽 모서리가 둥근 사각형 413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직사각형 414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직사각형 415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7" name="그룹 416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30" name="직사각형 429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18" name="그룹 417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419" name="이등변 삼각형 418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C6B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0" name="이등변 삼각형 419"/>
              <p:cNvSpPr/>
              <p:nvPr/>
            </p:nvSpPr>
            <p:spPr>
              <a:xfrm>
                <a:off x="2975661" y="1993404"/>
                <a:ext cx="1409763" cy="576065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1" name="이등변 삼각형 420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2" name="이등변 삼각형 421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3" name="양쪽 모서리가 둥근 사각형 422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4" name="양쪽 모서리가 둥근 사각형 423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5" name="양쪽 모서리가 둥근 사각형 424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6" name="양쪽 모서리가 둥근 사각형 425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7" name="양쪽 모서리가 둥근 사각형 426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8" name="양쪽 모서리가 둥근 사각형 427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9" name="양쪽 모서리가 둥근 사각형 428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36" name="그룹 435"/>
          <p:cNvGrpSpPr/>
          <p:nvPr/>
        </p:nvGrpSpPr>
        <p:grpSpPr>
          <a:xfrm>
            <a:off x="7501215" y="4876716"/>
            <a:ext cx="326283" cy="583962"/>
            <a:chOff x="3942340" y="2065700"/>
            <a:chExt cx="575770" cy="1030476"/>
          </a:xfrm>
        </p:grpSpPr>
        <p:sp>
          <p:nvSpPr>
            <p:cNvPr id="437" name="양쪽 모서리가 둥근 사각형 436"/>
            <p:cNvSpPr/>
            <p:nvPr/>
          </p:nvSpPr>
          <p:spPr>
            <a:xfrm>
              <a:off x="4201190" y="2281436"/>
              <a:ext cx="45719" cy="50461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양쪽 모서리가 둥근 사각형 437"/>
            <p:cNvSpPr/>
            <p:nvPr/>
          </p:nvSpPr>
          <p:spPr>
            <a:xfrm>
              <a:off x="3995963" y="2786053"/>
              <a:ext cx="468525" cy="2008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0" name="양쪽 모서리가 둥근 사각형 439"/>
            <p:cNvSpPr/>
            <p:nvPr/>
          </p:nvSpPr>
          <p:spPr>
            <a:xfrm rot="10800000">
              <a:off x="3942340" y="2983649"/>
              <a:ext cx="575770" cy="1125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1" name="그룹 440"/>
            <p:cNvGrpSpPr/>
            <p:nvPr/>
          </p:nvGrpSpPr>
          <p:grpSpPr>
            <a:xfrm rot="20171974">
              <a:off x="4098948" y="2791419"/>
              <a:ext cx="83464" cy="89665"/>
              <a:chOff x="3800295" y="1933967"/>
              <a:chExt cx="323441" cy="347469"/>
            </a:xfrm>
          </p:grpSpPr>
          <p:sp>
            <p:nvSpPr>
              <p:cNvPr id="461" name="타원 46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2" name="타원 461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5" name="타원 464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6" name="타원 465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7" name="타원 466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2" name="그룹 441"/>
            <p:cNvGrpSpPr/>
            <p:nvPr/>
          </p:nvGrpSpPr>
          <p:grpSpPr>
            <a:xfrm rot="17501561">
              <a:off x="4346994" y="2802378"/>
              <a:ext cx="83464" cy="89665"/>
              <a:chOff x="3800295" y="1933967"/>
              <a:chExt cx="323441" cy="347469"/>
            </a:xfrm>
          </p:grpSpPr>
          <p:sp>
            <p:nvSpPr>
              <p:cNvPr id="456" name="타원 45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7" name="타원 456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8" name="타원 45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9" name="타원 45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0" name="타원 45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3" name="그룹 442"/>
            <p:cNvGrpSpPr/>
            <p:nvPr/>
          </p:nvGrpSpPr>
          <p:grpSpPr>
            <a:xfrm rot="602786">
              <a:off x="4034174" y="2854034"/>
              <a:ext cx="113495" cy="121926"/>
              <a:chOff x="3800295" y="1933967"/>
              <a:chExt cx="323441" cy="347469"/>
            </a:xfrm>
          </p:grpSpPr>
          <p:sp>
            <p:nvSpPr>
              <p:cNvPr id="451" name="타원 45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2" name="타원 451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3" name="타원 452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4" name="타원 453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5" name="타원 454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4" name="그룹 443"/>
            <p:cNvGrpSpPr/>
            <p:nvPr/>
          </p:nvGrpSpPr>
          <p:grpSpPr>
            <a:xfrm rot="324920">
              <a:off x="4033756" y="2794870"/>
              <a:ext cx="60432" cy="64922"/>
              <a:chOff x="3800295" y="1933967"/>
              <a:chExt cx="323441" cy="347469"/>
            </a:xfrm>
          </p:grpSpPr>
          <p:sp>
            <p:nvSpPr>
              <p:cNvPr id="446" name="타원 44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7" name="타원 446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8" name="타원 44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9" name="타원 44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0" name="타원 44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5" name="사다리꼴 55"/>
            <p:cNvSpPr/>
            <p:nvPr/>
          </p:nvSpPr>
          <p:spPr>
            <a:xfrm>
              <a:off x="4052872" y="2065700"/>
              <a:ext cx="335946" cy="513483"/>
            </a:xfrm>
            <a:custGeom>
              <a:avLst/>
              <a:gdLst>
                <a:gd name="connsiteX0" fmla="*/ 0 w 316512"/>
                <a:gd name="connsiteY0" fmla="*/ 540341 h 540341"/>
                <a:gd name="connsiteX1" fmla="*/ 79128 w 316512"/>
                <a:gd name="connsiteY1" fmla="*/ 0 h 540341"/>
                <a:gd name="connsiteX2" fmla="*/ 237384 w 316512"/>
                <a:gd name="connsiteY2" fmla="*/ 0 h 540341"/>
                <a:gd name="connsiteX3" fmla="*/ 316512 w 316512"/>
                <a:gd name="connsiteY3" fmla="*/ 540341 h 540341"/>
                <a:gd name="connsiteX4" fmla="*/ 0 w 316512"/>
                <a:gd name="connsiteY4" fmla="*/ 540341 h 540341"/>
                <a:gd name="connsiteX0" fmla="*/ 0 w 327294"/>
                <a:gd name="connsiteY0" fmla="*/ 540341 h 540341"/>
                <a:gd name="connsiteX1" fmla="*/ 79128 w 327294"/>
                <a:gd name="connsiteY1" fmla="*/ 0 h 540341"/>
                <a:gd name="connsiteX2" fmla="*/ 237384 w 327294"/>
                <a:gd name="connsiteY2" fmla="*/ 0 h 540341"/>
                <a:gd name="connsiteX3" fmla="*/ 316512 w 327294"/>
                <a:gd name="connsiteY3" fmla="*/ 540341 h 540341"/>
                <a:gd name="connsiteX4" fmla="*/ 0 w 327294"/>
                <a:gd name="connsiteY4" fmla="*/ 540341 h 540341"/>
                <a:gd name="connsiteX0" fmla="*/ 10782 w 338076"/>
                <a:gd name="connsiteY0" fmla="*/ 540341 h 540341"/>
                <a:gd name="connsiteX1" fmla="*/ 89910 w 338076"/>
                <a:gd name="connsiteY1" fmla="*/ 0 h 540341"/>
                <a:gd name="connsiteX2" fmla="*/ 248166 w 338076"/>
                <a:gd name="connsiteY2" fmla="*/ 0 h 540341"/>
                <a:gd name="connsiteX3" fmla="*/ 327294 w 338076"/>
                <a:gd name="connsiteY3" fmla="*/ 540341 h 540341"/>
                <a:gd name="connsiteX4" fmla="*/ 10782 w 338076"/>
                <a:gd name="connsiteY4" fmla="*/ 540341 h 540341"/>
                <a:gd name="connsiteX0" fmla="*/ 10782 w 339362"/>
                <a:gd name="connsiteY0" fmla="*/ 540341 h 540341"/>
                <a:gd name="connsiteX1" fmla="*/ 89910 w 339362"/>
                <a:gd name="connsiteY1" fmla="*/ 0 h 540341"/>
                <a:gd name="connsiteX2" fmla="*/ 248166 w 339362"/>
                <a:gd name="connsiteY2" fmla="*/ 0 h 540341"/>
                <a:gd name="connsiteX3" fmla="*/ 327294 w 339362"/>
                <a:gd name="connsiteY3" fmla="*/ 540341 h 540341"/>
                <a:gd name="connsiteX4" fmla="*/ 10782 w 339362"/>
                <a:gd name="connsiteY4" fmla="*/ 540341 h 540341"/>
                <a:gd name="connsiteX0" fmla="*/ 12068 w 340648"/>
                <a:gd name="connsiteY0" fmla="*/ 540341 h 540341"/>
                <a:gd name="connsiteX1" fmla="*/ 91196 w 340648"/>
                <a:gd name="connsiteY1" fmla="*/ 0 h 540341"/>
                <a:gd name="connsiteX2" fmla="*/ 249452 w 340648"/>
                <a:gd name="connsiteY2" fmla="*/ 0 h 540341"/>
                <a:gd name="connsiteX3" fmla="*/ 328580 w 340648"/>
                <a:gd name="connsiteY3" fmla="*/ 540341 h 540341"/>
                <a:gd name="connsiteX4" fmla="*/ 12068 w 340648"/>
                <a:gd name="connsiteY4" fmla="*/ 540341 h 540341"/>
                <a:gd name="connsiteX0" fmla="*/ 9716 w 335946"/>
                <a:gd name="connsiteY0" fmla="*/ 581067 h 581067"/>
                <a:gd name="connsiteX1" fmla="*/ 88844 w 335946"/>
                <a:gd name="connsiteY1" fmla="*/ 40726 h 581067"/>
                <a:gd name="connsiteX2" fmla="*/ 167882 w 335946"/>
                <a:gd name="connsiteY2" fmla="*/ 38047 h 581067"/>
                <a:gd name="connsiteX3" fmla="*/ 247100 w 335946"/>
                <a:gd name="connsiteY3" fmla="*/ 40726 h 581067"/>
                <a:gd name="connsiteX4" fmla="*/ 326228 w 335946"/>
                <a:gd name="connsiteY4" fmla="*/ 581067 h 581067"/>
                <a:gd name="connsiteX5" fmla="*/ 9716 w 335946"/>
                <a:gd name="connsiteY5" fmla="*/ 581067 h 581067"/>
                <a:gd name="connsiteX0" fmla="*/ 9716 w 335946"/>
                <a:gd name="connsiteY0" fmla="*/ 669226 h 669226"/>
                <a:gd name="connsiteX1" fmla="*/ 88844 w 335946"/>
                <a:gd name="connsiteY1" fmla="*/ 128885 h 669226"/>
                <a:gd name="connsiteX2" fmla="*/ 167882 w 335946"/>
                <a:gd name="connsiteY2" fmla="*/ 0 h 669226"/>
                <a:gd name="connsiteX3" fmla="*/ 247100 w 335946"/>
                <a:gd name="connsiteY3" fmla="*/ 128885 h 669226"/>
                <a:gd name="connsiteX4" fmla="*/ 326228 w 335946"/>
                <a:gd name="connsiteY4" fmla="*/ 669226 h 669226"/>
                <a:gd name="connsiteX5" fmla="*/ 9716 w 335946"/>
                <a:gd name="connsiteY5" fmla="*/ 669226 h 6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946" h="669226">
                  <a:moveTo>
                    <a:pt x="9716" y="669226"/>
                  </a:moveTo>
                  <a:cubicBezTo>
                    <a:pt x="-29848" y="579169"/>
                    <a:pt x="62483" y="240423"/>
                    <a:pt x="88844" y="128885"/>
                  </a:cubicBezTo>
                  <a:cubicBezTo>
                    <a:pt x="115205" y="17347"/>
                    <a:pt x="141536" y="893"/>
                    <a:pt x="167882" y="0"/>
                  </a:cubicBezTo>
                  <a:cubicBezTo>
                    <a:pt x="194288" y="893"/>
                    <a:pt x="220709" y="17347"/>
                    <a:pt x="247100" y="128885"/>
                  </a:cubicBezTo>
                  <a:cubicBezTo>
                    <a:pt x="273491" y="240423"/>
                    <a:pt x="365792" y="579169"/>
                    <a:pt x="326228" y="669226"/>
                  </a:cubicBezTo>
                  <a:cubicBezTo>
                    <a:pt x="286664" y="759283"/>
                    <a:pt x="49280" y="759283"/>
                    <a:pt x="9716" y="669226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00206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2</a:t>
                </a:r>
                <a:endParaRPr lang="ko-KR" altLang="en-US" dirty="0">
                  <a:solidFill>
                    <a:srgbClr val="00206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C7E2DDE-D834-D39F-BD3E-AC96D1531783}"/>
              </a:ext>
            </a:extLst>
          </p:cNvPr>
          <p:cNvSpPr txBox="1"/>
          <p:nvPr/>
        </p:nvSpPr>
        <p:spPr>
          <a:xfrm>
            <a:off x="899592" y="265212"/>
            <a:ext cx="26055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rgbClr val="FF505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기능 소개</a:t>
            </a:r>
            <a:endParaRPr lang="en-US" altLang="ko-KR" sz="2500" dirty="0">
              <a:solidFill>
                <a:srgbClr val="FF505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grpSp>
        <p:nvGrpSpPr>
          <p:cNvPr id="100" name="그룹 1005">
            <a:extLst>
              <a:ext uri="{FF2B5EF4-FFF2-40B4-BE49-F238E27FC236}">
                <a16:creationId xmlns:a16="http://schemas.microsoft.com/office/drawing/2014/main" id="{DFE7B95D-7C17-0498-D0A4-60C0553DA4C0}"/>
              </a:ext>
            </a:extLst>
          </p:cNvPr>
          <p:cNvGrpSpPr/>
          <p:nvPr/>
        </p:nvGrpSpPr>
        <p:grpSpPr>
          <a:xfrm>
            <a:off x="1066532" y="1092749"/>
            <a:ext cx="3444991" cy="1880919"/>
            <a:chOff x="1467978" y="2818873"/>
            <a:chExt cx="7016809" cy="3831084"/>
          </a:xfrm>
        </p:grpSpPr>
        <p:pic>
          <p:nvPicPr>
            <p:cNvPr id="101" name="Object 20">
              <a:extLst>
                <a:ext uri="{FF2B5EF4-FFF2-40B4-BE49-F238E27FC236}">
                  <a16:creationId xmlns:a16="http://schemas.microsoft.com/office/drawing/2014/main" id="{01AB0A50-ABE9-18A9-54E3-20226C83A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7978" y="2818873"/>
              <a:ext cx="7016809" cy="3831084"/>
            </a:xfrm>
            <a:prstGeom prst="rect">
              <a:avLst/>
            </a:prstGeom>
          </p:spPr>
        </p:pic>
      </p:grpSp>
      <p:grpSp>
        <p:nvGrpSpPr>
          <p:cNvPr id="112" name="그룹 1006">
            <a:extLst>
              <a:ext uri="{FF2B5EF4-FFF2-40B4-BE49-F238E27FC236}">
                <a16:creationId xmlns:a16="http://schemas.microsoft.com/office/drawing/2014/main" id="{E068F930-3CFE-6BC9-EBA9-51845D8243ED}"/>
              </a:ext>
            </a:extLst>
          </p:cNvPr>
          <p:cNvGrpSpPr/>
          <p:nvPr/>
        </p:nvGrpSpPr>
        <p:grpSpPr>
          <a:xfrm>
            <a:off x="5547933" y="1092749"/>
            <a:ext cx="1958067" cy="1864420"/>
            <a:chOff x="11560131" y="2818873"/>
            <a:chExt cx="3988220" cy="3797479"/>
          </a:xfrm>
        </p:grpSpPr>
        <p:pic>
          <p:nvPicPr>
            <p:cNvPr id="113" name="Object 23">
              <a:extLst>
                <a:ext uri="{FF2B5EF4-FFF2-40B4-BE49-F238E27FC236}">
                  <a16:creationId xmlns:a16="http://schemas.microsoft.com/office/drawing/2014/main" id="{4E86078C-92E9-E49D-3B11-91EC00A82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60131" y="2818873"/>
              <a:ext cx="3988220" cy="3797479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0DCC00B-7424-A7D7-E1F2-998095FB3220}"/>
              </a:ext>
            </a:extLst>
          </p:cNvPr>
          <p:cNvGrpSpPr/>
          <p:nvPr/>
        </p:nvGrpSpPr>
        <p:grpSpPr>
          <a:xfrm>
            <a:off x="1486243" y="3190001"/>
            <a:ext cx="3261020" cy="1566400"/>
            <a:chOff x="1486243" y="3190001"/>
            <a:chExt cx="3261020" cy="1566400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BBAEAE1E-3FBB-FEA9-B3D5-0D927CF2C299}"/>
                </a:ext>
              </a:extLst>
            </p:cNvPr>
            <p:cNvSpPr txBox="1"/>
            <p:nvPr/>
          </p:nvSpPr>
          <p:spPr>
            <a:xfrm>
              <a:off x="1486243" y="3190001"/>
              <a:ext cx="260556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# </a:t>
              </a:r>
              <a:r>
                <a:rPr lang="ko-KR" altLang="en-US" sz="25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멀티플레이</a:t>
              </a:r>
              <a:endParaRPr lang="en-US" altLang="ko-KR" sz="25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4125D015-5E92-603A-3873-B391C518411D}"/>
                </a:ext>
              </a:extLst>
            </p:cNvPr>
            <p:cNvCxnSpPr>
              <a:cxnSpLocks/>
            </p:cNvCxnSpPr>
            <p:nvPr/>
          </p:nvCxnSpPr>
          <p:spPr>
            <a:xfrm>
              <a:off x="1647052" y="3738544"/>
              <a:ext cx="2444758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7D40CF89-ECB8-E330-C41A-28F78F83965C}"/>
                </a:ext>
              </a:extLst>
            </p:cNvPr>
            <p:cNvSpPr txBox="1"/>
            <p:nvPr/>
          </p:nvSpPr>
          <p:spPr>
            <a:xfrm>
              <a:off x="1549940" y="3879238"/>
              <a:ext cx="3197323" cy="877163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7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많은 수의 </a:t>
              </a:r>
              <a:r>
                <a:rPr lang="en-US" altLang="ko-KR" sz="17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SSAFY </a:t>
              </a:r>
              <a:r>
                <a:rPr lang="ko-KR" altLang="en-US" sz="17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교육생들이</a:t>
              </a:r>
              <a:endParaRPr lang="en-US" altLang="ko-KR" sz="17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Open Sans Extrabold" panose="020B0906030804020204" pitchFamily="34" charset="0"/>
              </a:endParaRPr>
            </a:p>
            <a:p>
              <a:r>
                <a:rPr lang="ko-KR" altLang="en-US" sz="17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동시접속해도 무리 없이 </a:t>
              </a:r>
              <a:endParaRPr lang="en-US" altLang="ko-KR" sz="17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Open Sans Extrabold" panose="020B0906030804020204" pitchFamily="34" charset="0"/>
              </a:endParaRPr>
            </a:p>
            <a:p>
              <a:r>
                <a:rPr lang="ko-KR" altLang="en-US" sz="17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잘 작동하는 멀티플레이 기능</a:t>
              </a:r>
              <a:endParaRPr lang="en-US" altLang="ko-KR" sz="17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Open Sans Extrabold" panose="020B0906030804020204" pitchFamily="34" charset="0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7E650B26-7D34-7B82-51F3-DC5DA4DE8ABB}"/>
              </a:ext>
            </a:extLst>
          </p:cNvPr>
          <p:cNvGrpSpPr/>
          <p:nvPr/>
        </p:nvGrpSpPr>
        <p:grpSpPr>
          <a:xfrm>
            <a:off x="5013743" y="3190001"/>
            <a:ext cx="3292013" cy="1304790"/>
            <a:chOff x="1486243" y="3190001"/>
            <a:chExt cx="3292013" cy="1304790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77278777-A400-5D7D-A228-B3020632B2C1}"/>
                </a:ext>
              </a:extLst>
            </p:cNvPr>
            <p:cNvSpPr txBox="1"/>
            <p:nvPr/>
          </p:nvSpPr>
          <p:spPr>
            <a:xfrm>
              <a:off x="1486243" y="3190001"/>
              <a:ext cx="329201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# </a:t>
              </a:r>
              <a:r>
                <a:rPr lang="ko-KR" altLang="en-US" sz="25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보이스</a:t>
              </a:r>
              <a:r>
                <a:rPr lang="en-US" altLang="ko-KR" sz="25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/</a:t>
              </a:r>
              <a:r>
                <a:rPr lang="ko-KR" altLang="en-US" sz="25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텍스트 채팅</a:t>
              </a:r>
              <a:endParaRPr lang="en-US" altLang="ko-KR" sz="25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C6773761-5228-044C-0771-4466EAE029FB}"/>
                </a:ext>
              </a:extLst>
            </p:cNvPr>
            <p:cNvCxnSpPr>
              <a:cxnSpLocks/>
            </p:cNvCxnSpPr>
            <p:nvPr/>
          </p:nvCxnSpPr>
          <p:spPr>
            <a:xfrm>
              <a:off x="1647052" y="3738544"/>
              <a:ext cx="2772893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D3EB654C-DA44-194E-4EC1-C633E8340D9C}"/>
                </a:ext>
              </a:extLst>
            </p:cNvPr>
            <p:cNvSpPr txBox="1"/>
            <p:nvPr/>
          </p:nvSpPr>
          <p:spPr>
            <a:xfrm>
              <a:off x="1549940" y="3879238"/>
              <a:ext cx="3197323" cy="615553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700" dirty="0" err="1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Openvidu</a:t>
              </a:r>
              <a:r>
                <a:rPr lang="ko-KR" altLang="en-US" sz="17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를 이용한 보이스 채팅과 </a:t>
              </a:r>
              <a:endParaRPr lang="en-US" altLang="ko-KR" sz="17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Open Sans Extrabold" panose="020B0906030804020204" pitchFamily="34" charset="0"/>
              </a:endParaRPr>
            </a:p>
            <a:p>
              <a:r>
                <a:rPr lang="en-US" altLang="ko-KR" sz="17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Photon</a:t>
              </a:r>
              <a:r>
                <a:rPr lang="ko-KR" altLang="en-US" sz="17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을 이용한 텍스트 채팅 기능</a:t>
              </a:r>
              <a:endParaRPr lang="en-US" altLang="ko-KR" sz="17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Open Sans Extrabold" panose="020B09060308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319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8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0" name="그룹 389"/>
          <p:cNvGrpSpPr/>
          <p:nvPr/>
        </p:nvGrpSpPr>
        <p:grpSpPr>
          <a:xfrm>
            <a:off x="7969976" y="4519924"/>
            <a:ext cx="1013066" cy="936636"/>
            <a:chOff x="1532487" y="1849388"/>
            <a:chExt cx="2005456" cy="1854156"/>
          </a:xfrm>
        </p:grpSpPr>
        <p:sp>
          <p:nvSpPr>
            <p:cNvPr id="391" name="양쪽 모서리가 둥근 사각형 390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2" name="직사각형 391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직사각형 392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4" name="그룹 393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07" name="직사각형 406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95" name="그룹 394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396" name="이등변 삼각형 395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505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7" name="이등변 삼각형 396"/>
              <p:cNvSpPr/>
              <p:nvPr/>
            </p:nvSpPr>
            <p:spPr>
              <a:xfrm>
                <a:off x="2975661" y="1993404"/>
                <a:ext cx="140976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8" name="이등변 삼각형 397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9" name="이등변 삼각형 398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0" name="양쪽 모서리가 둥근 사각형 399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1" name="양쪽 모서리가 둥근 사각형 400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2" name="양쪽 모서리가 둥근 사각형 401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3" name="양쪽 모서리가 둥근 사각형 402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4" name="양쪽 모서리가 둥근 사각형 403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5" name="양쪽 모서리가 둥근 사각형 404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6" name="양쪽 모서리가 둥근 사각형 405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13" name="그룹 412"/>
          <p:cNvGrpSpPr/>
          <p:nvPr/>
        </p:nvGrpSpPr>
        <p:grpSpPr>
          <a:xfrm>
            <a:off x="7969976" y="4520566"/>
            <a:ext cx="1013066" cy="936636"/>
            <a:chOff x="1532487" y="1849388"/>
            <a:chExt cx="2005456" cy="1854156"/>
          </a:xfrm>
        </p:grpSpPr>
        <p:sp>
          <p:nvSpPr>
            <p:cNvPr id="414" name="양쪽 모서리가 둥근 사각형 413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직사각형 414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직사각형 415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7" name="그룹 416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30" name="직사각형 429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18" name="그룹 417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419" name="이등변 삼각형 418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C6B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0" name="이등변 삼각형 419"/>
              <p:cNvSpPr/>
              <p:nvPr/>
            </p:nvSpPr>
            <p:spPr>
              <a:xfrm>
                <a:off x="2975661" y="1993404"/>
                <a:ext cx="1409763" cy="576065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1" name="이등변 삼각형 420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2" name="이등변 삼각형 421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3" name="양쪽 모서리가 둥근 사각형 422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4" name="양쪽 모서리가 둥근 사각형 423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5" name="양쪽 모서리가 둥근 사각형 424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6" name="양쪽 모서리가 둥근 사각형 425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7" name="양쪽 모서리가 둥근 사각형 426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8" name="양쪽 모서리가 둥근 사각형 427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9" name="양쪽 모서리가 둥근 사각형 428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36" name="그룹 435"/>
          <p:cNvGrpSpPr/>
          <p:nvPr/>
        </p:nvGrpSpPr>
        <p:grpSpPr>
          <a:xfrm>
            <a:off x="7501215" y="4876716"/>
            <a:ext cx="326283" cy="583962"/>
            <a:chOff x="3942340" y="2065700"/>
            <a:chExt cx="575770" cy="1030476"/>
          </a:xfrm>
        </p:grpSpPr>
        <p:sp>
          <p:nvSpPr>
            <p:cNvPr id="437" name="양쪽 모서리가 둥근 사각형 436"/>
            <p:cNvSpPr/>
            <p:nvPr/>
          </p:nvSpPr>
          <p:spPr>
            <a:xfrm>
              <a:off x="4201190" y="2281436"/>
              <a:ext cx="45719" cy="50461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양쪽 모서리가 둥근 사각형 437"/>
            <p:cNvSpPr/>
            <p:nvPr/>
          </p:nvSpPr>
          <p:spPr>
            <a:xfrm>
              <a:off x="3995963" y="2786053"/>
              <a:ext cx="468525" cy="2008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0" name="양쪽 모서리가 둥근 사각형 439"/>
            <p:cNvSpPr/>
            <p:nvPr/>
          </p:nvSpPr>
          <p:spPr>
            <a:xfrm rot="10800000">
              <a:off x="3942340" y="2983649"/>
              <a:ext cx="575770" cy="1125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1" name="그룹 440"/>
            <p:cNvGrpSpPr/>
            <p:nvPr/>
          </p:nvGrpSpPr>
          <p:grpSpPr>
            <a:xfrm rot="20171974">
              <a:off x="4098948" y="2791419"/>
              <a:ext cx="83464" cy="89665"/>
              <a:chOff x="3800295" y="1933967"/>
              <a:chExt cx="323441" cy="347469"/>
            </a:xfrm>
          </p:grpSpPr>
          <p:sp>
            <p:nvSpPr>
              <p:cNvPr id="461" name="타원 46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2" name="타원 461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5" name="타원 464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6" name="타원 465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7" name="타원 466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2" name="그룹 441"/>
            <p:cNvGrpSpPr/>
            <p:nvPr/>
          </p:nvGrpSpPr>
          <p:grpSpPr>
            <a:xfrm rot="17501561">
              <a:off x="4346994" y="2802378"/>
              <a:ext cx="83464" cy="89665"/>
              <a:chOff x="3800295" y="1933967"/>
              <a:chExt cx="323441" cy="347469"/>
            </a:xfrm>
          </p:grpSpPr>
          <p:sp>
            <p:nvSpPr>
              <p:cNvPr id="456" name="타원 45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7" name="타원 456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8" name="타원 45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9" name="타원 45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0" name="타원 45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3" name="그룹 442"/>
            <p:cNvGrpSpPr/>
            <p:nvPr/>
          </p:nvGrpSpPr>
          <p:grpSpPr>
            <a:xfrm rot="602786">
              <a:off x="4034174" y="2854034"/>
              <a:ext cx="113495" cy="121926"/>
              <a:chOff x="3800295" y="1933967"/>
              <a:chExt cx="323441" cy="347469"/>
            </a:xfrm>
          </p:grpSpPr>
          <p:sp>
            <p:nvSpPr>
              <p:cNvPr id="451" name="타원 45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2" name="타원 451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3" name="타원 452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4" name="타원 453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5" name="타원 454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4" name="그룹 443"/>
            <p:cNvGrpSpPr/>
            <p:nvPr/>
          </p:nvGrpSpPr>
          <p:grpSpPr>
            <a:xfrm rot="324920">
              <a:off x="4033756" y="2794870"/>
              <a:ext cx="60432" cy="64922"/>
              <a:chOff x="3800295" y="1933967"/>
              <a:chExt cx="323441" cy="347469"/>
            </a:xfrm>
          </p:grpSpPr>
          <p:sp>
            <p:nvSpPr>
              <p:cNvPr id="446" name="타원 44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7" name="타원 446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8" name="타원 44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9" name="타원 44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0" name="타원 44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5" name="사다리꼴 55"/>
            <p:cNvSpPr/>
            <p:nvPr/>
          </p:nvSpPr>
          <p:spPr>
            <a:xfrm>
              <a:off x="4052872" y="2065700"/>
              <a:ext cx="335946" cy="513483"/>
            </a:xfrm>
            <a:custGeom>
              <a:avLst/>
              <a:gdLst>
                <a:gd name="connsiteX0" fmla="*/ 0 w 316512"/>
                <a:gd name="connsiteY0" fmla="*/ 540341 h 540341"/>
                <a:gd name="connsiteX1" fmla="*/ 79128 w 316512"/>
                <a:gd name="connsiteY1" fmla="*/ 0 h 540341"/>
                <a:gd name="connsiteX2" fmla="*/ 237384 w 316512"/>
                <a:gd name="connsiteY2" fmla="*/ 0 h 540341"/>
                <a:gd name="connsiteX3" fmla="*/ 316512 w 316512"/>
                <a:gd name="connsiteY3" fmla="*/ 540341 h 540341"/>
                <a:gd name="connsiteX4" fmla="*/ 0 w 316512"/>
                <a:gd name="connsiteY4" fmla="*/ 540341 h 540341"/>
                <a:gd name="connsiteX0" fmla="*/ 0 w 327294"/>
                <a:gd name="connsiteY0" fmla="*/ 540341 h 540341"/>
                <a:gd name="connsiteX1" fmla="*/ 79128 w 327294"/>
                <a:gd name="connsiteY1" fmla="*/ 0 h 540341"/>
                <a:gd name="connsiteX2" fmla="*/ 237384 w 327294"/>
                <a:gd name="connsiteY2" fmla="*/ 0 h 540341"/>
                <a:gd name="connsiteX3" fmla="*/ 316512 w 327294"/>
                <a:gd name="connsiteY3" fmla="*/ 540341 h 540341"/>
                <a:gd name="connsiteX4" fmla="*/ 0 w 327294"/>
                <a:gd name="connsiteY4" fmla="*/ 540341 h 540341"/>
                <a:gd name="connsiteX0" fmla="*/ 10782 w 338076"/>
                <a:gd name="connsiteY0" fmla="*/ 540341 h 540341"/>
                <a:gd name="connsiteX1" fmla="*/ 89910 w 338076"/>
                <a:gd name="connsiteY1" fmla="*/ 0 h 540341"/>
                <a:gd name="connsiteX2" fmla="*/ 248166 w 338076"/>
                <a:gd name="connsiteY2" fmla="*/ 0 h 540341"/>
                <a:gd name="connsiteX3" fmla="*/ 327294 w 338076"/>
                <a:gd name="connsiteY3" fmla="*/ 540341 h 540341"/>
                <a:gd name="connsiteX4" fmla="*/ 10782 w 338076"/>
                <a:gd name="connsiteY4" fmla="*/ 540341 h 540341"/>
                <a:gd name="connsiteX0" fmla="*/ 10782 w 339362"/>
                <a:gd name="connsiteY0" fmla="*/ 540341 h 540341"/>
                <a:gd name="connsiteX1" fmla="*/ 89910 w 339362"/>
                <a:gd name="connsiteY1" fmla="*/ 0 h 540341"/>
                <a:gd name="connsiteX2" fmla="*/ 248166 w 339362"/>
                <a:gd name="connsiteY2" fmla="*/ 0 h 540341"/>
                <a:gd name="connsiteX3" fmla="*/ 327294 w 339362"/>
                <a:gd name="connsiteY3" fmla="*/ 540341 h 540341"/>
                <a:gd name="connsiteX4" fmla="*/ 10782 w 339362"/>
                <a:gd name="connsiteY4" fmla="*/ 540341 h 540341"/>
                <a:gd name="connsiteX0" fmla="*/ 12068 w 340648"/>
                <a:gd name="connsiteY0" fmla="*/ 540341 h 540341"/>
                <a:gd name="connsiteX1" fmla="*/ 91196 w 340648"/>
                <a:gd name="connsiteY1" fmla="*/ 0 h 540341"/>
                <a:gd name="connsiteX2" fmla="*/ 249452 w 340648"/>
                <a:gd name="connsiteY2" fmla="*/ 0 h 540341"/>
                <a:gd name="connsiteX3" fmla="*/ 328580 w 340648"/>
                <a:gd name="connsiteY3" fmla="*/ 540341 h 540341"/>
                <a:gd name="connsiteX4" fmla="*/ 12068 w 340648"/>
                <a:gd name="connsiteY4" fmla="*/ 540341 h 540341"/>
                <a:gd name="connsiteX0" fmla="*/ 9716 w 335946"/>
                <a:gd name="connsiteY0" fmla="*/ 581067 h 581067"/>
                <a:gd name="connsiteX1" fmla="*/ 88844 w 335946"/>
                <a:gd name="connsiteY1" fmla="*/ 40726 h 581067"/>
                <a:gd name="connsiteX2" fmla="*/ 167882 w 335946"/>
                <a:gd name="connsiteY2" fmla="*/ 38047 h 581067"/>
                <a:gd name="connsiteX3" fmla="*/ 247100 w 335946"/>
                <a:gd name="connsiteY3" fmla="*/ 40726 h 581067"/>
                <a:gd name="connsiteX4" fmla="*/ 326228 w 335946"/>
                <a:gd name="connsiteY4" fmla="*/ 581067 h 581067"/>
                <a:gd name="connsiteX5" fmla="*/ 9716 w 335946"/>
                <a:gd name="connsiteY5" fmla="*/ 581067 h 581067"/>
                <a:gd name="connsiteX0" fmla="*/ 9716 w 335946"/>
                <a:gd name="connsiteY0" fmla="*/ 669226 h 669226"/>
                <a:gd name="connsiteX1" fmla="*/ 88844 w 335946"/>
                <a:gd name="connsiteY1" fmla="*/ 128885 h 669226"/>
                <a:gd name="connsiteX2" fmla="*/ 167882 w 335946"/>
                <a:gd name="connsiteY2" fmla="*/ 0 h 669226"/>
                <a:gd name="connsiteX3" fmla="*/ 247100 w 335946"/>
                <a:gd name="connsiteY3" fmla="*/ 128885 h 669226"/>
                <a:gd name="connsiteX4" fmla="*/ 326228 w 335946"/>
                <a:gd name="connsiteY4" fmla="*/ 669226 h 669226"/>
                <a:gd name="connsiteX5" fmla="*/ 9716 w 335946"/>
                <a:gd name="connsiteY5" fmla="*/ 669226 h 6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946" h="669226">
                  <a:moveTo>
                    <a:pt x="9716" y="669226"/>
                  </a:moveTo>
                  <a:cubicBezTo>
                    <a:pt x="-29848" y="579169"/>
                    <a:pt x="62483" y="240423"/>
                    <a:pt x="88844" y="128885"/>
                  </a:cubicBezTo>
                  <a:cubicBezTo>
                    <a:pt x="115205" y="17347"/>
                    <a:pt x="141536" y="893"/>
                    <a:pt x="167882" y="0"/>
                  </a:cubicBezTo>
                  <a:cubicBezTo>
                    <a:pt x="194288" y="893"/>
                    <a:pt x="220709" y="17347"/>
                    <a:pt x="247100" y="128885"/>
                  </a:cubicBezTo>
                  <a:cubicBezTo>
                    <a:pt x="273491" y="240423"/>
                    <a:pt x="365792" y="579169"/>
                    <a:pt x="326228" y="669226"/>
                  </a:cubicBezTo>
                  <a:cubicBezTo>
                    <a:pt x="286664" y="759283"/>
                    <a:pt x="49280" y="759283"/>
                    <a:pt x="9716" y="669226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00206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2</a:t>
                </a:r>
                <a:endParaRPr lang="ko-KR" altLang="en-US" dirty="0">
                  <a:solidFill>
                    <a:srgbClr val="00206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C7E2DDE-D834-D39F-BD3E-AC96D1531783}"/>
              </a:ext>
            </a:extLst>
          </p:cNvPr>
          <p:cNvSpPr txBox="1"/>
          <p:nvPr/>
        </p:nvSpPr>
        <p:spPr>
          <a:xfrm>
            <a:off x="899592" y="265212"/>
            <a:ext cx="26055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rgbClr val="FF505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기능 소개</a:t>
            </a:r>
            <a:endParaRPr lang="en-US" altLang="ko-KR" sz="2500" dirty="0">
              <a:solidFill>
                <a:srgbClr val="FF505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grpSp>
        <p:nvGrpSpPr>
          <p:cNvPr id="145" name="그룹 1005">
            <a:extLst>
              <a:ext uri="{FF2B5EF4-FFF2-40B4-BE49-F238E27FC236}">
                <a16:creationId xmlns:a16="http://schemas.microsoft.com/office/drawing/2014/main" id="{94C5407B-FB81-7AC0-793C-928A13BE078B}"/>
              </a:ext>
            </a:extLst>
          </p:cNvPr>
          <p:cNvGrpSpPr/>
          <p:nvPr/>
        </p:nvGrpSpPr>
        <p:grpSpPr>
          <a:xfrm>
            <a:off x="4572000" y="1386412"/>
            <a:ext cx="3661216" cy="1707042"/>
            <a:chOff x="9647080" y="2942850"/>
            <a:chExt cx="7389082" cy="3445160"/>
          </a:xfrm>
        </p:grpSpPr>
        <p:pic>
          <p:nvPicPr>
            <p:cNvPr id="146" name="Object 20">
              <a:extLst>
                <a:ext uri="{FF2B5EF4-FFF2-40B4-BE49-F238E27FC236}">
                  <a16:creationId xmlns:a16="http://schemas.microsoft.com/office/drawing/2014/main" id="{F0B43D64-2C07-483E-1E19-BD5397FA2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47080" y="2942850"/>
              <a:ext cx="7389082" cy="3445160"/>
            </a:xfrm>
            <a:prstGeom prst="rect">
              <a:avLst/>
            </a:prstGeom>
          </p:spPr>
        </p:pic>
      </p:grpSp>
      <p:grpSp>
        <p:nvGrpSpPr>
          <p:cNvPr id="152" name="그룹 1006">
            <a:extLst>
              <a:ext uri="{FF2B5EF4-FFF2-40B4-BE49-F238E27FC236}">
                <a16:creationId xmlns:a16="http://schemas.microsoft.com/office/drawing/2014/main" id="{145407F0-912D-B132-0E19-C3DF1A425E2E}"/>
              </a:ext>
            </a:extLst>
          </p:cNvPr>
          <p:cNvGrpSpPr/>
          <p:nvPr/>
        </p:nvGrpSpPr>
        <p:grpSpPr>
          <a:xfrm>
            <a:off x="1983147" y="978950"/>
            <a:ext cx="1638364" cy="2219955"/>
            <a:chOff x="3030174" y="2224763"/>
            <a:chExt cx="3306553" cy="4480323"/>
          </a:xfrm>
        </p:grpSpPr>
        <p:pic>
          <p:nvPicPr>
            <p:cNvPr id="153" name="Object 23">
              <a:extLst>
                <a:ext uri="{FF2B5EF4-FFF2-40B4-BE49-F238E27FC236}">
                  <a16:creationId xmlns:a16="http://schemas.microsoft.com/office/drawing/2014/main" id="{4DFDF56F-B075-840A-5F82-810EC22BC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30174" y="2224763"/>
              <a:ext cx="3306553" cy="4480323"/>
            </a:xfrm>
            <a:prstGeom prst="rect">
              <a:avLst/>
            </a:prstGeom>
          </p:spPr>
        </p:pic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2D972894-F470-7223-FE9E-00E9AF5C37A3}"/>
              </a:ext>
            </a:extLst>
          </p:cNvPr>
          <p:cNvGrpSpPr/>
          <p:nvPr/>
        </p:nvGrpSpPr>
        <p:grpSpPr>
          <a:xfrm>
            <a:off x="1486243" y="3330427"/>
            <a:ext cx="3261020" cy="1566400"/>
            <a:chOff x="1486243" y="3190001"/>
            <a:chExt cx="3261020" cy="1566400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8711EE7-8782-98A1-9990-6073E10A4D19}"/>
                </a:ext>
              </a:extLst>
            </p:cNvPr>
            <p:cNvSpPr txBox="1"/>
            <p:nvPr/>
          </p:nvSpPr>
          <p:spPr>
            <a:xfrm>
              <a:off x="1486243" y="3190001"/>
              <a:ext cx="260556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# </a:t>
              </a:r>
              <a:r>
                <a:rPr lang="ko-KR" altLang="en-US" sz="25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보물찾기</a:t>
              </a:r>
              <a:endParaRPr lang="en-US" altLang="ko-KR" sz="25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5B832D22-2307-4AE3-579E-53DEAADC4305}"/>
                </a:ext>
              </a:extLst>
            </p:cNvPr>
            <p:cNvCxnSpPr>
              <a:cxnSpLocks/>
            </p:cNvCxnSpPr>
            <p:nvPr/>
          </p:nvCxnSpPr>
          <p:spPr>
            <a:xfrm>
              <a:off x="1647052" y="3738544"/>
              <a:ext cx="2444758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111BDBB-C0E7-2BB9-6F55-4D9D9718651E}"/>
                </a:ext>
              </a:extLst>
            </p:cNvPr>
            <p:cNvSpPr txBox="1"/>
            <p:nvPr/>
          </p:nvSpPr>
          <p:spPr>
            <a:xfrm>
              <a:off x="1549940" y="3879238"/>
              <a:ext cx="3197323" cy="877163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7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햇빛 볼 일 없는 </a:t>
              </a:r>
              <a:r>
                <a:rPr lang="en-US" altLang="ko-KR" sz="17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SSAFY</a:t>
              </a:r>
              <a:r>
                <a:rPr lang="ko-KR" altLang="en-US" sz="17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인들을 </a:t>
              </a:r>
              <a:endParaRPr lang="en-US" altLang="ko-KR" sz="17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Open Sans Extrabold" panose="020B0906030804020204" pitchFamily="34" charset="0"/>
              </a:endParaRPr>
            </a:p>
            <a:p>
              <a:r>
                <a:rPr lang="ko-KR" altLang="en-US" sz="17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위해 준비한 야외 </a:t>
              </a:r>
              <a:r>
                <a:rPr lang="ko-KR" altLang="en-US" sz="1700" dirty="0" err="1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맵에서</a:t>
              </a:r>
              <a:r>
                <a:rPr lang="ko-KR" altLang="en-US" sz="17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 </a:t>
              </a:r>
              <a:endParaRPr lang="en-US" altLang="ko-KR" sz="17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Open Sans Extrabold" panose="020B0906030804020204" pitchFamily="34" charset="0"/>
              </a:endParaRPr>
            </a:p>
            <a:p>
              <a:r>
                <a:rPr lang="ko-KR" altLang="en-US" sz="17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신나게 보물찾기</a:t>
              </a:r>
              <a:r>
                <a:rPr lang="en-US" altLang="ko-KR" sz="17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!</a:t>
              </a: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22ECBC59-AD52-8A31-152E-0E0ACEB7701A}"/>
              </a:ext>
            </a:extLst>
          </p:cNvPr>
          <p:cNvGrpSpPr/>
          <p:nvPr/>
        </p:nvGrpSpPr>
        <p:grpSpPr>
          <a:xfrm>
            <a:off x="5013744" y="3330427"/>
            <a:ext cx="3174483" cy="1566400"/>
            <a:chOff x="1486244" y="3190001"/>
            <a:chExt cx="3174483" cy="1566400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1A299CE-A3ED-B95B-50FA-0BB84D9354C9}"/>
                </a:ext>
              </a:extLst>
            </p:cNvPr>
            <p:cNvSpPr txBox="1"/>
            <p:nvPr/>
          </p:nvSpPr>
          <p:spPr>
            <a:xfrm>
              <a:off x="1486244" y="3190001"/>
              <a:ext cx="3157980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# OX </a:t>
              </a:r>
              <a:r>
                <a:rPr lang="ko-KR" altLang="en-US" sz="25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퀴즈 게임</a:t>
              </a:r>
              <a:endParaRPr lang="en-US" altLang="ko-KR" sz="25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A0D2BC71-6BFF-076E-5DC7-4694FD3D24B5}"/>
                </a:ext>
              </a:extLst>
            </p:cNvPr>
            <p:cNvCxnSpPr>
              <a:cxnSpLocks/>
            </p:cNvCxnSpPr>
            <p:nvPr/>
          </p:nvCxnSpPr>
          <p:spPr>
            <a:xfrm>
              <a:off x="1647052" y="3738544"/>
              <a:ext cx="2772893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275C5C0-FDFB-C901-2AF6-578666D81E9B}"/>
                </a:ext>
              </a:extLst>
            </p:cNvPr>
            <p:cNvSpPr txBox="1"/>
            <p:nvPr/>
          </p:nvSpPr>
          <p:spPr>
            <a:xfrm>
              <a:off x="1647052" y="3879238"/>
              <a:ext cx="3013675" cy="877163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700" dirty="0" err="1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싸피와</a:t>
              </a:r>
              <a:r>
                <a:rPr lang="ko-KR" altLang="en-US" sz="17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 관련된 질문에 </a:t>
              </a:r>
              <a:r>
                <a:rPr lang="en-US" altLang="ko-KR" sz="17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O</a:t>
              </a:r>
              <a:r>
                <a:rPr lang="ko-KR" altLang="en-US" sz="17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구역 또는 </a:t>
              </a:r>
              <a:endParaRPr lang="en-US" altLang="ko-KR" sz="17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Open Sans Extrabold" panose="020B0906030804020204" pitchFamily="34" charset="0"/>
              </a:endParaRPr>
            </a:p>
            <a:p>
              <a:r>
                <a:rPr lang="en-US" altLang="ko-KR" sz="17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X</a:t>
              </a:r>
              <a:r>
                <a:rPr lang="ko-KR" altLang="en-US" sz="17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구역으로 아바타를 이동시켜 </a:t>
              </a:r>
              <a:endParaRPr lang="en-US" altLang="ko-KR" sz="17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Open Sans Extrabold" panose="020B0906030804020204" pitchFamily="34" charset="0"/>
              </a:endParaRPr>
            </a:p>
            <a:p>
              <a:r>
                <a:rPr lang="ko-KR" altLang="en-US" sz="17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답을 맞히는 게임</a:t>
              </a:r>
              <a:r>
                <a:rPr lang="en-US" altLang="ko-KR" sz="17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6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8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0" name="그룹 389"/>
          <p:cNvGrpSpPr/>
          <p:nvPr/>
        </p:nvGrpSpPr>
        <p:grpSpPr>
          <a:xfrm>
            <a:off x="7969976" y="4519924"/>
            <a:ext cx="1013066" cy="936636"/>
            <a:chOff x="1532487" y="1849388"/>
            <a:chExt cx="2005456" cy="1854156"/>
          </a:xfrm>
        </p:grpSpPr>
        <p:sp>
          <p:nvSpPr>
            <p:cNvPr id="391" name="양쪽 모서리가 둥근 사각형 390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2" name="직사각형 391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직사각형 392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4" name="그룹 393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07" name="직사각형 406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95" name="그룹 394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396" name="이등변 삼각형 395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505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7" name="이등변 삼각형 396"/>
              <p:cNvSpPr/>
              <p:nvPr/>
            </p:nvSpPr>
            <p:spPr>
              <a:xfrm>
                <a:off x="2975661" y="1993404"/>
                <a:ext cx="140976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8" name="이등변 삼각형 397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9" name="이등변 삼각형 398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0" name="양쪽 모서리가 둥근 사각형 399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1" name="양쪽 모서리가 둥근 사각형 400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2" name="양쪽 모서리가 둥근 사각형 401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3" name="양쪽 모서리가 둥근 사각형 402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4" name="양쪽 모서리가 둥근 사각형 403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5" name="양쪽 모서리가 둥근 사각형 404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6" name="양쪽 모서리가 둥근 사각형 405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13" name="그룹 412"/>
          <p:cNvGrpSpPr/>
          <p:nvPr/>
        </p:nvGrpSpPr>
        <p:grpSpPr>
          <a:xfrm>
            <a:off x="7969976" y="4520566"/>
            <a:ext cx="1013066" cy="936636"/>
            <a:chOff x="1532487" y="1849388"/>
            <a:chExt cx="2005456" cy="1854156"/>
          </a:xfrm>
        </p:grpSpPr>
        <p:sp>
          <p:nvSpPr>
            <p:cNvPr id="414" name="양쪽 모서리가 둥근 사각형 413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직사각형 414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직사각형 415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7" name="그룹 416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30" name="직사각형 429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18" name="그룹 417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419" name="이등변 삼각형 418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C6B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0" name="이등변 삼각형 419"/>
              <p:cNvSpPr/>
              <p:nvPr/>
            </p:nvSpPr>
            <p:spPr>
              <a:xfrm>
                <a:off x="2975661" y="1993404"/>
                <a:ext cx="1409763" cy="576065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1" name="이등변 삼각형 420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2" name="이등변 삼각형 421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3" name="양쪽 모서리가 둥근 사각형 422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4" name="양쪽 모서리가 둥근 사각형 423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5" name="양쪽 모서리가 둥근 사각형 424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6" name="양쪽 모서리가 둥근 사각형 425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7" name="양쪽 모서리가 둥근 사각형 426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8" name="양쪽 모서리가 둥근 사각형 427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9" name="양쪽 모서리가 둥근 사각형 428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36" name="그룹 435"/>
          <p:cNvGrpSpPr/>
          <p:nvPr/>
        </p:nvGrpSpPr>
        <p:grpSpPr>
          <a:xfrm>
            <a:off x="7501215" y="4876716"/>
            <a:ext cx="326283" cy="583962"/>
            <a:chOff x="3942340" y="2065700"/>
            <a:chExt cx="575770" cy="1030476"/>
          </a:xfrm>
        </p:grpSpPr>
        <p:sp>
          <p:nvSpPr>
            <p:cNvPr id="437" name="양쪽 모서리가 둥근 사각형 436"/>
            <p:cNvSpPr/>
            <p:nvPr/>
          </p:nvSpPr>
          <p:spPr>
            <a:xfrm>
              <a:off x="4201190" y="2281436"/>
              <a:ext cx="45719" cy="50461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양쪽 모서리가 둥근 사각형 437"/>
            <p:cNvSpPr/>
            <p:nvPr/>
          </p:nvSpPr>
          <p:spPr>
            <a:xfrm>
              <a:off x="3995963" y="2786053"/>
              <a:ext cx="468525" cy="2008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0" name="양쪽 모서리가 둥근 사각형 439"/>
            <p:cNvSpPr/>
            <p:nvPr/>
          </p:nvSpPr>
          <p:spPr>
            <a:xfrm rot="10800000">
              <a:off x="3942340" y="2983649"/>
              <a:ext cx="575770" cy="1125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1" name="그룹 440"/>
            <p:cNvGrpSpPr/>
            <p:nvPr/>
          </p:nvGrpSpPr>
          <p:grpSpPr>
            <a:xfrm rot="20171974">
              <a:off x="4098948" y="2791419"/>
              <a:ext cx="83464" cy="89665"/>
              <a:chOff x="3800295" y="1933967"/>
              <a:chExt cx="323441" cy="347469"/>
            </a:xfrm>
          </p:grpSpPr>
          <p:sp>
            <p:nvSpPr>
              <p:cNvPr id="461" name="타원 46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2" name="타원 461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5" name="타원 464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6" name="타원 465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7" name="타원 466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2" name="그룹 441"/>
            <p:cNvGrpSpPr/>
            <p:nvPr/>
          </p:nvGrpSpPr>
          <p:grpSpPr>
            <a:xfrm rot="17501561">
              <a:off x="4346994" y="2802378"/>
              <a:ext cx="83464" cy="89665"/>
              <a:chOff x="3800295" y="1933967"/>
              <a:chExt cx="323441" cy="347469"/>
            </a:xfrm>
          </p:grpSpPr>
          <p:sp>
            <p:nvSpPr>
              <p:cNvPr id="456" name="타원 45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7" name="타원 456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8" name="타원 45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9" name="타원 45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0" name="타원 45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3" name="그룹 442"/>
            <p:cNvGrpSpPr/>
            <p:nvPr/>
          </p:nvGrpSpPr>
          <p:grpSpPr>
            <a:xfrm rot="602786">
              <a:off x="4034174" y="2854034"/>
              <a:ext cx="113495" cy="121926"/>
              <a:chOff x="3800295" y="1933967"/>
              <a:chExt cx="323441" cy="347469"/>
            </a:xfrm>
          </p:grpSpPr>
          <p:sp>
            <p:nvSpPr>
              <p:cNvPr id="451" name="타원 45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2" name="타원 451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3" name="타원 452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4" name="타원 453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5" name="타원 454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4" name="그룹 443"/>
            <p:cNvGrpSpPr/>
            <p:nvPr/>
          </p:nvGrpSpPr>
          <p:grpSpPr>
            <a:xfrm rot="324920">
              <a:off x="4033756" y="2794870"/>
              <a:ext cx="60432" cy="64922"/>
              <a:chOff x="3800295" y="1933967"/>
              <a:chExt cx="323441" cy="347469"/>
            </a:xfrm>
          </p:grpSpPr>
          <p:sp>
            <p:nvSpPr>
              <p:cNvPr id="446" name="타원 44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7" name="타원 446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8" name="타원 44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9" name="타원 44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0" name="타원 44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5" name="사다리꼴 55"/>
            <p:cNvSpPr/>
            <p:nvPr/>
          </p:nvSpPr>
          <p:spPr>
            <a:xfrm>
              <a:off x="4052872" y="2065700"/>
              <a:ext cx="335946" cy="513483"/>
            </a:xfrm>
            <a:custGeom>
              <a:avLst/>
              <a:gdLst>
                <a:gd name="connsiteX0" fmla="*/ 0 w 316512"/>
                <a:gd name="connsiteY0" fmla="*/ 540341 h 540341"/>
                <a:gd name="connsiteX1" fmla="*/ 79128 w 316512"/>
                <a:gd name="connsiteY1" fmla="*/ 0 h 540341"/>
                <a:gd name="connsiteX2" fmla="*/ 237384 w 316512"/>
                <a:gd name="connsiteY2" fmla="*/ 0 h 540341"/>
                <a:gd name="connsiteX3" fmla="*/ 316512 w 316512"/>
                <a:gd name="connsiteY3" fmla="*/ 540341 h 540341"/>
                <a:gd name="connsiteX4" fmla="*/ 0 w 316512"/>
                <a:gd name="connsiteY4" fmla="*/ 540341 h 540341"/>
                <a:gd name="connsiteX0" fmla="*/ 0 w 327294"/>
                <a:gd name="connsiteY0" fmla="*/ 540341 h 540341"/>
                <a:gd name="connsiteX1" fmla="*/ 79128 w 327294"/>
                <a:gd name="connsiteY1" fmla="*/ 0 h 540341"/>
                <a:gd name="connsiteX2" fmla="*/ 237384 w 327294"/>
                <a:gd name="connsiteY2" fmla="*/ 0 h 540341"/>
                <a:gd name="connsiteX3" fmla="*/ 316512 w 327294"/>
                <a:gd name="connsiteY3" fmla="*/ 540341 h 540341"/>
                <a:gd name="connsiteX4" fmla="*/ 0 w 327294"/>
                <a:gd name="connsiteY4" fmla="*/ 540341 h 540341"/>
                <a:gd name="connsiteX0" fmla="*/ 10782 w 338076"/>
                <a:gd name="connsiteY0" fmla="*/ 540341 h 540341"/>
                <a:gd name="connsiteX1" fmla="*/ 89910 w 338076"/>
                <a:gd name="connsiteY1" fmla="*/ 0 h 540341"/>
                <a:gd name="connsiteX2" fmla="*/ 248166 w 338076"/>
                <a:gd name="connsiteY2" fmla="*/ 0 h 540341"/>
                <a:gd name="connsiteX3" fmla="*/ 327294 w 338076"/>
                <a:gd name="connsiteY3" fmla="*/ 540341 h 540341"/>
                <a:gd name="connsiteX4" fmla="*/ 10782 w 338076"/>
                <a:gd name="connsiteY4" fmla="*/ 540341 h 540341"/>
                <a:gd name="connsiteX0" fmla="*/ 10782 w 339362"/>
                <a:gd name="connsiteY0" fmla="*/ 540341 h 540341"/>
                <a:gd name="connsiteX1" fmla="*/ 89910 w 339362"/>
                <a:gd name="connsiteY1" fmla="*/ 0 h 540341"/>
                <a:gd name="connsiteX2" fmla="*/ 248166 w 339362"/>
                <a:gd name="connsiteY2" fmla="*/ 0 h 540341"/>
                <a:gd name="connsiteX3" fmla="*/ 327294 w 339362"/>
                <a:gd name="connsiteY3" fmla="*/ 540341 h 540341"/>
                <a:gd name="connsiteX4" fmla="*/ 10782 w 339362"/>
                <a:gd name="connsiteY4" fmla="*/ 540341 h 540341"/>
                <a:gd name="connsiteX0" fmla="*/ 12068 w 340648"/>
                <a:gd name="connsiteY0" fmla="*/ 540341 h 540341"/>
                <a:gd name="connsiteX1" fmla="*/ 91196 w 340648"/>
                <a:gd name="connsiteY1" fmla="*/ 0 h 540341"/>
                <a:gd name="connsiteX2" fmla="*/ 249452 w 340648"/>
                <a:gd name="connsiteY2" fmla="*/ 0 h 540341"/>
                <a:gd name="connsiteX3" fmla="*/ 328580 w 340648"/>
                <a:gd name="connsiteY3" fmla="*/ 540341 h 540341"/>
                <a:gd name="connsiteX4" fmla="*/ 12068 w 340648"/>
                <a:gd name="connsiteY4" fmla="*/ 540341 h 540341"/>
                <a:gd name="connsiteX0" fmla="*/ 9716 w 335946"/>
                <a:gd name="connsiteY0" fmla="*/ 581067 h 581067"/>
                <a:gd name="connsiteX1" fmla="*/ 88844 w 335946"/>
                <a:gd name="connsiteY1" fmla="*/ 40726 h 581067"/>
                <a:gd name="connsiteX2" fmla="*/ 167882 w 335946"/>
                <a:gd name="connsiteY2" fmla="*/ 38047 h 581067"/>
                <a:gd name="connsiteX3" fmla="*/ 247100 w 335946"/>
                <a:gd name="connsiteY3" fmla="*/ 40726 h 581067"/>
                <a:gd name="connsiteX4" fmla="*/ 326228 w 335946"/>
                <a:gd name="connsiteY4" fmla="*/ 581067 h 581067"/>
                <a:gd name="connsiteX5" fmla="*/ 9716 w 335946"/>
                <a:gd name="connsiteY5" fmla="*/ 581067 h 581067"/>
                <a:gd name="connsiteX0" fmla="*/ 9716 w 335946"/>
                <a:gd name="connsiteY0" fmla="*/ 669226 h 669226"/>
                <a:gd name="connsiteX1" fmla="*/ 88844 w 335946"/>
                <a:gd name="connsiteY1" fmla="*/ 128885 h 669226"/>
                <a:gd name="connsiteX2" fmla="*/ 167882 w 335946"/>
                <a:gd name="connsiteY2" fmla="*/ 0 h 669226"/>
                <a:gd name="connsiteX3" fmla="*/ 247100 w 335946"/>
                <a:gd name="connsiteY3" fmla="*/ 128885 h 669226"/>
                <a:gd name="connsiteX4" fmla="*/ 326228 w 335946"/>
                <a:gd name="connsiteY4" fmla="*/ 669226 h 669226"/>
                <a:gd name="connsiteX5" fmla="*/ 9716 w 335946"/>
                <a:gd name="connsiteY5" fmla="*/ 669226 h 6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946" h="669226">
                  <a:moveTo>
                    <a:pt x="9716" y="669226"/>
                  </a:moveTo>
                  <a:cubicBezTo>
                    <a:pt x="-29848" y="579169"/>
                    <a:pt x="62483" y="240423"/>
                    <a:pt x="88844" y="128885"/>
                  </a:cubicBezTo>
                  <a:cubicBezTo>
                    <a:pt x="115205" y="17347"/>
                    <a:pt x="141536" y="893"/>
                    <a:pt x="167882" y="0"/>
                  </a:cubicBezTo>
                  <a:cubicBezTo>
                    <a:pt x="194288" y="893"/>
                    <a:pt x="220709" y="17347"/>
                    <a:pt x="247100" y="128885"/>
                  </a:cubicBezTo>
                  <a:cubicBezTo>
                    <a:pt x="273491" y="240423"/>
                    <a:pt x="365792" y="579169"/>
                    <a:pt x="326228" y="669226"/>
                  </a:cubicBezTo>
                  <a:cubicBezTo>
                    <a:pt x="286664" y="759283"/>
                    <a:pt x="49280" y="759283"/>
                    <a:pt x="9716" y="669226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00206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2</a:t>
                </a:r>
                <a:endParaRPr lang="ko-KR" altLang="en-US" dirty="0">
                  <a:solidFill>
                    <a:srgbClr val="00206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C7E2DDE-D834-D39F-BD3E-AC96D1531783}"/>
              </a:ext>
            </a:extLst>
          </p:cNvPr>
          <p:cNvSpPr txBox="1"/>
          <p:nvPr/>
        </p:nvSpPr>
        <p:spPr>
          <a:xfrm>
            <a:off x="899592" y="265212"/>
            <a:ext cx="26055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rgbClr val="FF505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기능 소개</a:t>
            </a:r>
            <a:endParaRPr lang="en-US" altLang="ko-KR" sz="2500" dirty="0">
              <a:solidFill>
                <a:srgbClr val="FF505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grpSp>
        <p:nvGrpSpPr>
          <p:cNvPr id="99" name="그룹 1005">
            <a:extLst>
              <a:ext uri="{FF2B5EF4-FFF2-40B4-BE49-F238E27FC236}">
                <a16:creationId xmlns:a16="http://schemas.microsoft.com/office/drawing/2014/main" id="{3AD6E435-B583-BDDD-20E9-E2D377C88EFA}"/>
              </a:ext>
            </a:extLst>
          </p:cNvPr>
          <p:cNvGrpSpPr/>
          <p:nvPr/>
        </p:nvGrpSpPr>
        <p:grpSpPr>
          <a:xfrm>
            <a:off x="1187624" y="1234985"/>
            <a:ext cx="3012992" cy="1866635"/>
            <a:chOff x="2225487" y="5119146"/>
            <a:chExt cx="6917370" cy="4285509"/>
          </a:xfrm>
        </p:grpSpPr>
        <p:pic>
          <p:nvPicPr>
            <p:cNvPr id="100" name="Object 20">
              <a:extLst>
                <a:ext uri="{FF2B5EF4-FFF2-40B4-BE49-F238E27FC236}">
                  <a16:creationId xmlns:a16="http://schemas.microsoft.com/office/drawing/2014/main" id="{0B577CD8-B2D0-F250-290A-981902BEF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25487" y="5119146"/>
              <a:ext cx="6917370" cy="4285509"/>
            </a:xfrm>
            <a:prstGeom prst="rect">
              <a:avLst/>
            </a:prstGeom>
          </p:spPr>
        </p:pic>
      </p:grpSp>
      <p:grpSp>
        <p:nvGrpSpPr>
          <p:cNvPr id="110" name="그룹 1006">
            <a:extLst>
              <a:ext uri="{FF2B5EF4-FFF2-40B4-BE49-F238E27FC236}">
                <a16:creationId xmlns:a16="http://schemas.microsoft.com/office/drawing/2014/main" id="{46809DA8-5CA7-2E7A-31F4-E00E359D8693}"/>
              </a:ext>
            </a:extLst>
          </p:cNvPr>
          <p:cNvGrpSpPr/>
          <p:nvPr/>
        </p:nvGrpSpPr>
        <p:grpSpPr>
          <a:xfrm>
            <a:off x="4990561" y="1267591"/>
            <a:ext cx="3005261" cy="1866635"/>
            <a:chOff x="10571069" y="5119146"/>
            <a:chExt cx="6899619" cy="4285509"/>
          </a:xfrm>
        </p:grpSpPr>
        <p:pic>
          <p:nvPicPr>
            <p:cNvPr id="111" name="Object 23">
              <a:extLst>
                <a:ext uri="{FF2B5EF4-FFF2-40B4-BE49-F238E27FC236}">
                  <a16:creationId xmlns:a16="http://schemas.microsoft.com/office/drawing/2014/main" id="{67D992E5-1BF0-36EB-9FBA-B8FEFB130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71069" y="5119146"/>
              <a:ext cx="6899619" cy="4285509"/>
            </a:xfrm>
            <a:prstGeom prst="rect">
              <a:avLst/>
            </a:prstGeom>
          </p:spPr>
        </p:pic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C9EFC023-8C45-51D3-C8A6-C005A4195AF6}"/>
              </a:ext>
            </a:extLst>
          </p:cNvPr>
          <p:cNvGrpSpPr/>
          <p:nvPr/>
        </p:nvGrpSpPr>
        <p:grpSpPr>
          <a:xfrm>
            <a:off x="1403648" y="3341325"/>
            <a:ext cx="3261020" cy="1566400"/>
            <a:chOff x="1486243" y="3190001"/>
            <a:chExt cx="3261020" cy="1566400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910D207-152F-DFF6-30D3-4CF32DC92178}"/>
                </a:ext>
              </a:extLst>
            </p:cNvPr>
            <p:cNvSpPr txBox="1"/>
            <p:nvPr/>
          </p:nvSpPr>
          <p:spPr>
            <a:xfrm>
              <a:off x="1486243" y="3190001"/>
              <a:ext cx="260556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# </a:t>
              </a:r>
              <a:r>
                <a:rPr lang="ko-KR" altLang="en-US" sz="2500" dirty="0" err="1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포토존</a:t>
              </a:r>
              <a:endParaRPr lang="en-US" altLang="ko-KR" sz="25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CA44CA65-558B-B28A-400C-FC3064140BD5}"/>
                </a:ext>
              </a:extLst>
            </p:cNvPr>
            <p:cNvCxnSpPr>
              <a:cxnSpLocks/>
            </p:cNvCxnSpPr>
            <p:nvPr/>
          </p:nvCxnSpPr>
          <p:spPr>
            <a:xfrm>
              <a:off x="1647052" y="3738544"/>
              <a:ext cx="2444758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BD6990A-EC0B-D8D8-547B-FD648509F60D}"/>
                </a:ext>
              </a:extLst>
            </p:cNvPr>
            <p:cNvSpPr txBox="1"/>
            <p:nvPr/>
          </p:nvSpPr>
          <p:spPr>
            <a:xfrm>
              <a:off x="1549940" y="3879238"/>
              <a:ext cx="3197323" cy="877163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7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멀티캠퍼스에 있는 조형물과 </a:t>
              </a:r>
              <a:endParaRPr lang="en-US" altLang="ko-KR" sz="17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Open Sans Extrabold" panose="020B0906030804020204" pitchFamily="34" charset="0"/>
              </a:endParaRPr>
            </a:p>
            <a:p>
              <a:r>
                <a:rPr lang="ko-KR" altLang="en-US" sz="17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포토월을 메타버스 상에 구현해 </a:t>
              </a:r>
              <a:endParaRPr lang="en-US" altLang="ko-KR" sz="17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Open Sans Extrabold" panose="020B0906030804020204" pitchFamily="34" charset="0"/>
              </a:endParaRPr>
            </a:p>
            <a:p>
              <a:r>
                <a:rPr lang="ko-KR" altLang="en-US" sz="17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사진을 찍을 수 있다</a:t>
              </a:r>
              <a:r>
                <a:rPr lang="en-US" altLang="ko-KR" sz="17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.</a:t>
              </a: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08A5AC22-8472-15C0-83CC-6D56C2ED8AA1}"/>
              </a:ext>
            </a:extLst>
          </p:cNvPr>
          <p:cNvGrpSpPr/>
          <p:nvPr/>
        </p:nvGrpSpPr>
        <p:grpSpPr>
          <a:xfrm>
            <a:off x="5189165" y="3341325"/>
            <a:ext cx="2783368" cy="1566400"/>
            <a:chOff x="1486243" y="3190001"/>
            <a:chExt cx="3376308" cy="1566400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60488E7-7229-7E5D-73BF-A3DD83EAC90F}"/>
                </a:ext>
              </a:extLst>
            </p:cNvPr>
            <p:cNvSpPr txBox="1"/>
            <p:nvPr/>
          </p:nvSpPr>
          <p:spPr>
            <a:xfrm>
              <a:off x="1486243" y="3190001"/>
              <a:ext cx="329201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# </a:t>
              </a:r>
              <a:r>
                <a:rPr lang="ko-KR" altLang="en-US" sz="2500" dirty="0" err="1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싸피</a:t>
              </a:r>
              <a:r>
                <a:rPr lang="ko-KR" altLang="en-US" sz="25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전시관</a:t>
              </a:r>
              <a:endParaRPr lang="en-US" altLang="ko-KR" sz="25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FF3A5E0F-F534-0E89-7C6A-4289C811159B}"/>
                </a:ext>
              </a:extLst>
            </p:cNvPr>
            <p:cNvCxnSpPr>
              <a:cxnSpLocks/>
            </p:cNvCxnSpPr>
            <p:nvPr/>
          </p:nvCxnSpPr>
          <p:spPr>
            <a:xfrm>
              <a:off x="1647052" y="3738544"/>
              <a:ext cx="2772893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655AA66-62EA-BA32-6192-FD1FABAF6431}"/>
                </a:ext>
              </a:extLst>
            </p:cNvPr>
            <p:cNvSpPr txBox="1"/>
            <p:nvPr/>
          </p:nvSpPr>
          <p:spPr>
            <a:xfrm>
              <a:off x="1549939" y="3879238"/>
              <a:ext cx="3312612" cy="877163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700" dirty="0" err="1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싸피의</a:t>
              </a:r>
              <a:r>
                <a:rPr lang="ko-KR" altLang="en-US" sz="17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 역대 우수 프로젝트와</a:t>
              </a:r>
              <a:endParaRPr lang="en-US" altLang="ko-KR" sz="17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Open Sans Extrabold" panose="020B0906030804020204" pitchFamily="34" charset="0"/>
              </a:endParaRPr>
            </a:p>
            <a:p>
              <a:r>
                <a:rPr lang="ko-KR" altLang="en-US" sz="17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각종 </a:t>
              </a:r>
              <a:r>
                <a:rPr lang="ko-KR" altLang="en-US" sz="1700" dirty="0" err="1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싸피</a:t>
              </a:r>
              <a:r>
                <a:rPr lang="ko-KR" altLang="en-US" sz="17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 홍보 자료가 전시된 </a:t>
              </a:r>
              <a:endParaRPr lang="en-US" altLang="ko-KR" sz="17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Open Sans Extrabold" panose="020B0906030804020204" pitchFamily="34" charset="0"/>
              </a:endParaRPr>
            </a:p>
            <a:p>
              <a:r>
                <a:rPr lang="ko-KR" altLang="en-US" sz="17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실내 공간</a:t>
              </a:r>
              <a:r>
                <a:rPr lang="en-US" altLang="ko-KR" sz="17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.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483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8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0" name="그룹 389"/>
          <p:cNvGrpSpPr/>
          <p:nvPr/>
        </p:nvGrpSpPr>
        <p:grpSpPr>
          <a:xfrm>
            <a:off x="7969976" y="4519924"/>
            <a:ext cx="1013066" cy="936636"/>
            <a:chOff x="1532487" y="1849388"/>
            <a:chExt cx="2005456" cy="1854156"/>
          </a:xfrm>
        </p:grpSpPr>
        <p:sp>
          <p:nvSpPr>
            <p:cNvPr id="391" name="양쪽 모서리가 둥근 사각형 390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2" name="직사각형 391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직사각형 392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4" name="그룹 393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07" name="직사각형 406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95" name="그룹 394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396" name="이등변 삼각형 395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505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7" name="이등변 삼각형 396"/>
              <p:cNvSpPr/>
              <p:nvPr/>
            </p:nvSpPr>
            <p:spPr>
              <a:xfrm>
                <a:off x="2975661" y="1993404"/>
                <a:ext cx="140976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8" name="이등변 삼각형 397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9" name="이등변 삼각형 398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0" name="양쪽 모서리가 둥근 사각형 399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1" name="양쪽 모서리가 둥근 사각형 400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2" name="양쪽 모서리가 둥근 사각형 401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3" name="양쪽 모서리가 둥근 사각형 402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4" name="양쪽 모서리가 둥근 사각형 403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5" name="양쪽 모서리가 둥근 사각형 404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6" name="양쪽 모서리가 둥근 사각형 405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13" name="그룹 412"/>
          <p:cNvGrpSpPr/>
          <p:nvPr/>
        </p:nvGrpSpPr>
        <p:grpSpPr>
          <a:xfrm>
            <a:off x="7969976" y="4520566"/>
            <a:ext cx="1013066" cy="936636"/>
            <a:chOff x="1532487" y="1849388"/>
            <a:chExt cx="2005456" cy="1854156"/>
          </a:xfrm>
        </p:grpSpPr>
        <p:sp>
          <p:nvSpPr>
            <p:cNvPr id="414" name="양쪽 모서리가 둥근 사각형 413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직사각형 414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직사각형 415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7" name="그룹 416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30" name="직사각형 429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18" name="그룹 417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419" name="이등변 삼각형 418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C6B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0" name="이등변 삼각형 419"/>
              <p:cNvSpPr/>
              <p:nvPr/>
            </p:nvSpPr>
            <p:spPr>
              <a:xfrm>
                <a:off x="2975661" y="1993404"/>
                <a:ext cx="1409763" cy="576065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1" name="이등변 삼각형 420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2" name="이등변 삼각형 421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3" name="양쪽 모서리가 둥근 사각형 422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4" name="양쪽 모서리가 둥근 사각형 423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5" name="양쪽 모서리가 둥근 사각형 424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6" name="양쪽 모서리가 둥근 사각형 425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7" name="양쪽 모서리가 둥근 사각형 426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8" name="양쪽 모서리가 둥근 사각형 427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9" name="양쪽 모서리가 둥근 사각형 428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36" name="그룹 435"/>
          <p:cNvGrpSpPr/>
          <p:nvPr/>
        </p:nvGrpSpPr>
        <p:grpSpPr>
          <a:xfrm>
            <a:off x="7501215" y="4876716"/>
            <a:ext cx="326283" cy="583962"/>
            <a:chOff x="3942340" y="2065700"/>
            <a:chExt cx="575770" cy="1030476"/>
          </a:xfrm>
        </p:grpSpPr>
        <p:sp>
          <p:nvSpPr>
            <p:cNvPr id="437" name="양쪽 모서리가 둥근 사각형 436"/>
            <p:cNvSpPr/>
            <p:nvPr/>
          </p:nvSpPr>
          <p:spPr>
            <a:xfrm>
              <a:off x="4201190" y="2281436"/>
              <a:ext cx="45719" cy="50461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양쪽 모서리가 둥근 사각형 437"/>
            <p:cNvSpPr/>
            <p:nvPr/>
          </p:nvSpPr>
          <p:spPr>
            <a:xfrm>
              <a:off x="3995963" y="2786053"/>
              <a:ext cx="468525" cy="2008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0" name="양쪽 모서리가 둥근 사각형 439"/>
            <p:cNvSpPr/>
            <p:nvPr/>
          </p:nvSpPr>
          <p:spPr>
            <a:xfrm rot="10800000">
              <a:off x="3942340" y="2983649"/>
              <a:ext cx="575770" cy="1125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1" name="그룹 440"/>
            <p:cNvGrpSpPr/>
            <p:nvPr/>
          </p:nvGrpSpPr>
          <p:grpSpPr>
            <a:xfrm rot="20171974">
              <a:off x="4098948" y="2791419"/>
              <a:ext cx="83464" cy="89665"/>
              <a:chOff x="3800295" y="1933967"/>
              <a:chExt cx="323441" cy="347469"/>
            </a:xfrm>
          </p:grpSpPr>
          <p:sp>
            <p:nvSpPr>
              <p:cNvPr id="461" name="타원 46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2" name="타원 461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5" name="타원 464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6" name="타원 465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7" name="타원 466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2" name="그룹 441"/>
            <p:cNvGrpSpPr/>
            <p:nvPr/>
          </p:nvGrpSpPr>
          <p:grpSpPr>
            <a:xfrm rot="17501561">
              <a:off x="4346994" y="2802378"/>
              <a:ext cx="83464" cy="89665"/>
              <a:chOff x="3800295" y="1933967"/>
              <a:chExt cx="323441" cy="347469"/>
            </a:xfrm>
          </p:grpSpPr>
          <p:sp>
            <p:nvSpPr>
              <p:cNvPr id="456" name="타원 45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7" name="타원 456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8" name="타원 45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9" name="타원 45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0" name="타원 45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3" name="그룹 442"/>
            <p:cNvGrpSpPr/>
            <p:nvPr/>
          </p:nvGrpSpPr>
          <p:grpSpPr>
            <a:xfrm rot="602786">
              <a:off x="4034174" y="2854034"/>
              <a:ext cx="113495" cy="121926"/>
              <a:chOff x="3800295" y="1933967"/>
              <a:chExt cx="323441" cy="347469"/>
            </a:xfrm>
          </p:grpSpPr>
          <p:sp>
            <p:nvSpPr>
              <p:cNvPr id="451" name="타원 45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2" name="타원 451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3" name="타원 452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4" name="타원 453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5" name="타원 454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4" name="그룹 443"/>
            <p:cNvGrpSpPr/>
            <p:nvPr/>
          </p:nvGrpSpPr>
          <p:grpSpPr>
            <a:xfrm rot="324920">
              <a:off x="4033756" y="2794870"/>
              <a:ext cx="60432" cy="64922"/>
              <a:chOff x="3800295" y="1933967"/>
              <a:chExt cx="323441" cy="347469"/>
            </a:xfrm>
          </p:grpSpPr>
          <p:sp>
            <p:nvSpPr>
              <p:cNvPr id="446" name="타원 44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7" name="타원 446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8" name="타원 44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9" name="타원 44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0" name="타원 44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5" name="사다리꼴 55"/>
            <p:cNvSpPr/>
            <p:nvPr/>
          </p:nvSpPr>
          <p:spPr>
            <a:xfrm>
              <a:off x="4052872" y="2065700"/>
              <a:ext cx="335946" cy="513483"/>
            </a:xfrm>
            <a:custGeom>
              <a:avLst/>
              <a:gdLst>
                <a:gd name="connsiteX0" fmla="*/ 0 w 316512"/>
                <a:gd name="connsiteY0" fmla="*/ 540341 h 540341"/>
                <a:gd name="connsiteX1" fmla="*/ 79128 w 316512"/>
                <a:gd name="connsiteY1" fmla="*/ 0 h 540341"/>
                <a:gd name="connsiteX2" fmla="*/ 237384 w 316512"/>
                <a:gd name="connsiteY2" fmla="*/ 0 h 540341"/>
                <a:gd name="connsiteX3" fmla="*/ 316512 w 316512"/>
                <a:gd name="connsiteY3" fmla="*/ 540341 h 540341"/>
                <a:gd name="connsiteX4" fmla="*/ 0 w 316512"/>
                <a:gd name="connsiteY4" fmla="*/ 540341 h 540341"/>
                <a:gd name="connsiteX0" fmla="*/ 0 w 327294"/>
                <a:gd name="connsiteY0" fmla="*/ 540341 h 540341"/>
                <a:gd name="connsiteX1" fmla="*/ 79128 w 327294"/>
                <a:gd name="connsiteY1" fmla="*/ 0 h 540341"/>
                <a:gd name="connsiteX2" fmla="*/ 237384 w 327294"/>
                <a:gd name="connsiteY2" fmla="*/ 0 h 540341"/>
                <a:gd name="connsiteX3" fmla="*/ 316512 w 327294"/>
                <a:gd name="connsiteY3" fmla="*/ 540341 h 540341"/>
                <a:gd name="connsiteX4" fmla="*/ 0 w 327294"/>
                <a:gd name="connsiteY4" fmla="*/ 540341 h 540341"/>
                <a:gd name="connsiteX0" fmla="*/ 10782 w 338076"/>
                <a:gd name="connsiteY0" fmla="*/ 540341 h 540341"/>
                <a:gd name="connsiteX1" fmla="*/ 89910 w 338076"/>
                <a:gd name="connsiteY1" fmla="*/ 0 h 540341"/>
                <a:gd name="connsiteX2" fmla="*/ 248166 w 338076"/>
                <a:gd name="connsiteY2" fmla="*/ 0 h 540341"/>
                <a:gd name="connsiteX3" fmla="*/ 327294 w 338076"/>
                <a:gd name="connsiteY3" fmla="*/ 540341 h 540341"/>
                <a:gd name="connsiteX4" fmla="*/ 10782 w 338076"/>
                <a:gd name="connsiteY4" fmla="*/ 540341 h 540341"/>
                <a:gd name="connsiteX0" fmla="*/ 10782 w 339362"/>
                <a:gd name="connsiteY0" fmla="*/ 540341 h 540341"/>
                <a:gd name="connsiteX1" fmla="*/ 89910 w 339362"/>
                <a:gd name="connsiteY1" fmla="*/ 0 h 540341"/>
                <a:gd name="connsiteX2" fmla="*/ 248166 w 339362"/>
                <a:gd name="connsiteY2" fmla="*/ 0 h 540341"/>
                <a:gd name="connsiteX3" fmla="*/ 327294 w 339362"/>
                <a:gd name="connsiteY3" fmla="*/ 540341 h 540341"/>
                <a:gd name="connsiteX4" fmla="*/ 10782 w 339362"/>
                <a:gd name="connsiteY4" fmla="*/ 540341 h 540341"/>
                <a:gd name="connsiteX0" fmla="*/ 12068 w 340648"/>
                <a:gd name="connsiteY0" fmla="*/ 540341 h 540341"/>
                <a:gd name="connsiteX1" fmla="*/ 91196 w 340648"/>
                <a:gd name="connsiteY1" fmla="*/ 0 h 540341"/>
                <a:gd name="connsiteX2" fmla="*/ 249452 w 340648"/>
                <a:gd name="connsiteY2" fmla="*/ 0 h 540341"/>
                <a:gd name="connsiteX3" fmla="*/ 328580 w 340648"/>
                <a:gd name="connsiteY3" fmla="*/ 540341 h 540341"/>
                <a:gd name="connsiteX4" fmla="*/ 12068 w 340648"/>
                <a:gd name="connsiteY4" fmla="*/ 540341 h 540341"/>
                <a:gd name="connsiteX0" fmla="*/ 9716 w 335946"/>
                <a:gd name="connsiteY0" fmla="*/ 581067 h 581067"/>
                <a:gd name="connsiteX1" fmla="*/ 88844 w 335946"/>
                <a:gd name="connsiteY1" fmla="*/ 40726 h 581067"/>
                <a:gd name="connsiteX2" fmla="*/ 167882 w 335946"/>
                <a:gd name="connsiteY2" fmla="*/ 38047 h 581067"/>
                <a:gd name="connsiteX3" fmla="*/ 247100 w 335946"/>
                <a:gd name="connsiteY3" fmla="*/ 40726 h 581067"/>
                <a:gd name="connsiteX4" fmla="*/ 326228 w 335946"/>
                <a:gd name="connsiteY4" fmla="*/ 581067 h 581067"/>
                <a:gd name="connsiteX5" fmla="*/ 9716 w 335946"/>
                <a:gd name="connsiteY5" fmla="*/ 581067 h 581067"/>
                <a:gd name="connsiteX0" fmla="*/ 9716 w 335946"/>
                <a:gd name="connsiteY0" fmla="*/ 669226 h 669226"/>
                <a:gd name="connsiteX1" fmla="*/ 88844 w 335946"/>
                <a:gd name="connsiteY1" fmla="*/ 128885 h 669226"/>
                <a:gd name="connsiteX2" fmla="*/ 167882 w 335946"/>
                <a:gd name="connsiteY2" fmla="*/ 0 h 669226"/>
                <a:gd name="connsiteX3" fmla="*/ 247100 w 335946"/>
                <a:gd name="connsiteY3" fmla="*/ 128885 h 669226"/>
                <a:gd name="connsiteX4" fmla="*/ 326228 w 335946"/>
                <a:gd name="connsiteY4" fmla="*/ 669226 h 669226"/>
                <a:gd name="connsiteX5" fmla="*/ 9716 w 335946"/>
                <a:gd name="connsiteY5" fmla="*/ 669226 h 6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946" h="669226">
                  <a:moveTo>
                    <a:pt x="9716" y="669226"/>
                  </a:moveTo>
                  <a:cubicBezTo>
                    <a:pt x="-29848" y="579169"/>
                    <a:pt x="62483" y="240423"/>
                    <a:pt x="88844" y="128885"/>
                  </a:cubicBezTo>
                  <a:cubicBezTo>
                    <a:pt x="115205" y="17347"/>
                    <a:pt x="141536" y="893"/>
                    <a:pt x="167882" y="0"/>
                  </a:cubicBezTo>
                  <a:cubicBezTo>
                    <a:pt x="194288" y="893"/>
                    <a:pt x="220709" y="17347"/>
                    <a:pt x="247100" y="128885"/>
                  </a:cubicBezTo>
                  <a:cubicBezTo>
                    <a:pt x="273491" y="240423"/>
                    <a:pt x="365792" y="579169"/>
                    <a:pt x="326228" y="669226"/>
                  </a:cubicBezTo>
                  <a:cubicBezTo>
                    <a:pt x="286664" y="759283"/>
                    <a:pt x="49280" y="759283"/>
                    <a:pt x="9716" y="669226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00206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2</a:t>
                </a:r>
                <a:endParaRPr lang="ko-KR" altLang="en-US" dirty="0">
                  <a:solidFill>
                    <a:srgbClr val="00206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C7E2DDE-D834-D39F-BD3E-AC96D1531783}"/>
              </a:ext>
            </a:extLst>
          </p:cNvPr>
          <p:cNvSpPr txBox="1"/>
          <p:nvPr/>
        </p:nvSpPr>
        <p:spPr>
          <a:xfrm>
            <a:off x="899592" y="265212"/>
            <a:ext cx="26055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rgbClr val="FF505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기능 소개</a:t>
            </a:r>
            <a:endParaRPr lang="en-US" altLang="ko-KR" sz="2500" dirty="0">
              <a:solidFill>
                <a:srgbClr val="FF505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grpSp>
        <p:nvGrpSpPr>
          <p:cNvPr id="114" name="그룹 1005">
            <a:extLst>
              <a:ext uri="{FF2B5EF4-FFF2-40B4-BE49-F238E27FC236}">
                <a16:creationId xmlns:a16="http://schemas.microsoft.com/office/drawing/2014/main" id="{AF9FA8EB-C20C-DFAF-BCA5-9D2F60C5F1FF}"/>
              </a:ext>
            </a:extLst>
          </p:cNvPr>
          <p:cNvGrpSpPr/>
          <p:nvPr/>
        </p:nvGrpSpPr>
        <p:grpSpPr>
          <a:xfrm>
            <a:off x="1564457" y="2377918"/>
            <a:ext cx="2521075" cy="2511995"/>
            <a:chOff x="3285102" y="4779250"/>
            <a:chExt cx="4583625" cy="4567116"/>
          </a:xfrm>
        </p:grpSpPr>
        <p:pic>
          <p:nvPicPr>
            <p:cNvPr id="115" name="Object 20">
              <a:extLst>
                <a:ext uri="{FF2B5EF4-FFF2-40B4-BE49-F238E27FC236}">
                  <a16:creationId xmlns:a16="http://schemas.microsoft.com/office/drawing/2014/main" id="{5C5391B6-4063-AB67-1D70-F2DE4DF62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85102" y="4779250"/>
              <a:ext cx="4583625" cy="4567116"/>
            </a:xfrm>
            <a:prstGeom prst="rect">
              <a:avLst/>
            </a:prstGeom>
          </p:spPr>
        </p:pic>
      </p:grpSp>
      <p:pic>
        <p:nvPicPr>
          <p:cNvPr id="117" name="Object 23">
            <a:extLst>
              <a:ext uri="{FF2B5EF4-FFF2-40B4-BE49-F238E27FC236}">
                <a16:creationId xmlns:a16="http://schemas.microsoft.com/office/drawing/2014/main" id="{66CAA38A-FF04-3B4F-A579-352DA519EE0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51410" y="2328227"/>
            <a:ext cx="2634401" cy="1932992"/>
          </a:xfrm>
          <a:prstGeom prst="rect">
            <a:avLst/>
          </a:prstGeom>
        </p:spPr>
      </p:pic>
      <p:grpSp>
        <p:nvGrpSpPr>
          <p:cNvPr id="99" name="그룹 98">
            <a:extLst>
              <a:ext uri="{FF2B5EF4-FFF2-40B4-BE49-F238E27FC236}">
                <a16:creationId xmlns:a16="http://schemas.microsoft.com/office/drawing/2014/main" id="{7045F0D9-F7C6-4828-6C19-20B50FC90C54}"/>
              </a:ext>
            </a:extLst>
          </p:cNvPr>
          <p:cNvGrpSpPr/>
          <p:nvPr/>
        </p:nvGrpSpPr>
        <p:grpSpPr>
          <a:xfrm>
            <a:off x="1403648" y="911462"/>
            <a:ext cx="3261020" cy="1304790"/>
            <a:chOff x="1486243" y="3190001"/>
            <a:chExt cx="3261020" cy="1304790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C016F91-311A-BAE6-608F-0D6D9D181AB8}"/>
                </a:ext>
              </a:extLst>
            </p:cNvPr>
            <p:cNvSpPr txBox="1"/>
            <p:nvPr/>
          </p:nvSpPr>
          <p:spPr>
            <a:xfrm>
              <a:off x="1486243" y="3190001"/>
              <a:ext cx="260556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# </a:t>
              </a:r>
              <a:r>
                <a:rPr lang="ko-KR" altLang="en-US" sz="25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아바타 감정 표현</a:t>
              </a:r>
              <a:endParaRPr lang="en-US" altLang="ko-KR" sz="25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7AA415D8-35C7-058B-7F8A-B70ACF72BECE}"/>
                </a:ext>
              </a:extLst>
            </p:cNvPr>
            <p:cNvCxnSpPr>
              <a:cxnSpLocks/>
            </p:cNvCxnSpPr>
            <p:nvPr/>
          </p:nvCxnSpPr>
          <p:spPr>
            <a:xfrm>
              <a:off x="1647052" y="3738544"/>
              <a:ext cx="2444758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D52B389-1EBC-C065-4EC2-0DD6DE4FAB32}"/>
                </a:ext>
              </a:extLst>
            </p:cNvPr>
            <p:cNvSpPr txBox="1"/>
            <p:nvPr/>
          </p:nvSpPr>
          <p:spPr>
            <a:xfrm>
              <a:off x="1549940" y="3879238"/>
              <a:ext cx="3197323" cy="615553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7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다양한 아바타 애니메이션을 활용해</a:t>
              </a:r>
              <a:endParaRPr lang="en-US" altLang="ko-KR" sz="17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Open Sans Extrabold" panose="020B0906030804020204" pitchFamily="34" charset="0"/>
              </a:endParaRPr>
            </a:p>
            <a:p>
              <a:r>
                <a:rPr lang="ko-KR" altLang="en-US" sz="17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리액션이나 비언어적 대화 가능</a:t>
              </a:r>
              <a:r>
                <a:rPr lang="en-US" altLang="ko-KR" sz="17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.</a:t>
              </a: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796F3FA8-6BC4-A37A-E658-1378CA4EE764}"/>
              </a:ext>
            </a:extLst>
          </p:cNvPr>
          <p:cNvGrpSpPr/>
          <p:nvPr/>
        </p:nvGrpSpPr>
        <p:grpSpPr>
          <a:xfrm>
            <a:off x="5288049" y="911462"/>
            <a:ext cx="3261220" cy="1304790"/>
            <a:chOff x="1586686" y="3190001"/>
            <a:chExt cx="3312612" cy="1304790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CAB5208-744B-F4BE-AAF3-E25F65154A1A}"/>
                </a:ext>
              </a:extLst>
            </p:cNvPr>
            <p:cNvSpPr txBox="1"/>
            <p:nvPr/>
          </p:nvSpPr>
          <p:spPr>
            <a:xfrm>
              <a:off x="1663923" y="3190001"/>
              <a:ext cx="275602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# </a:t>
              </a:r>
              <a:r>
                <a:rPr lang="ko-KR" altLang="en-US" sz="25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인내의 숲</a:t>
              </a:r>
              <a:endParaRPr lang="en-US" altLang="ko-KR" sz="25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78F706FD-A857-E5A8-DEC9-2B943F7D8B5A}"/>
                </a:ext>
              </a:extLst>
            </p:cNvPr>
            <p:cNvCxnSpPr>
              <a:cxnSpLocks/>
            </p:cNvCxnSpPr>
            <p:nvPr/>
          </p:nvCxnSpPr>
          <p:spPr>
            <a:xfrm>
              <a:off x="1647052" y="3738544"/>
              <a:ext cx="2772893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4BB69EE-D6BD-C64F-0A15-3CED10E65BE8}"/>
                </a:ext>
              </a:extLst>
            </p:cNvPr>
            <p:cNvSpPr txBox="1"/>
            <p:nvPr/>
          </p:nvSpPr>
          <p:spPr>
            <a:xfrm>
              <a:off x="1586686" y="3879238"/>
              <a:ext cx="3312612" cy="615553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7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가장 빨리 올라가는 사람은 랭킹에 </a:t>
              </a:r>
              <a:endParaRPr lang="en-US" altLang="ko-KR" sz="17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Open Sans Extrabold" panose="020B0906030804020204" pitchFamily="34" charset="0"/>
              </a:endParaRPr>
            </a:p>
            <a:p>
              <a:r>
                <a:rPr lang="ko-KR" altLang="en-US" sz="17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이름을 올릴 수 있는 인내의 숲</a:t>
              </a:r>
              <a:r>
                <a:rPr lang="en-US" altLang="ko-KR" sz="17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!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213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8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이중 물결 13"/>
          <p:cNvSpPr/>
          <p:nvPr/>
        </p:nvSpPr>
        <p:spPr>
          <a:xfrm>
            <a:off x="3429630" y="3211323"/>
            <a:ext cx="451433" cy="193702"/>
          </a:xfrm>
          <a:custGeom>
            <a:avLst/>
            <a:gdLst>
              <a:gd name="connsiteX0" fmla="*/ 0 w 686345"/>
              <a:gd name="connsiteY0" fmla="*/ 18493 h 295895"/>
              <a:gd name="connsiteX1" fmla="*/ 343173 w 686345"/>
              <a:gd name="connsiteY1" fmla="*/ 18493 h 295895"/>
              <a:gd name="connsiteX2" fmla="*/ 686345 w 686345"/>
              <a:gd name="connsiteY2" fmla="*/ 18493 h 295895"/>
              <a:gd name="connsiteX3" fmla="*/ 686345 w 686345"/>
              <a:gd name="connsiteY3" fmla="*/ 277402 h 295895"/>
              <a:gd name="connsiteX4" fmla="*/ 343173 w 686345"/>
              <a:gd name="connsiteY4" fmla="*/ 277402 h 295895"/>
              <a:gd name="connsiteX5" fmla="*/ 0 w 686345"/>
              <a:gd name="connsiteY5" fmla="*/ 277402 h 295895"/>
              <a:gd name="connsiteX6" fmla="*/ 0 w 686345"/>
              <a:gd name="connsiteY6" fmla="*/ 18493 h 295895"/>
              <a:gd name="connsiteX0" fmla="*/ 0 w 686345"/>
              <a:gd name="connsiteY0" fmla="*/ 17795 h 294498"/>
              <a:gd name="connsiteX1" fmla="*/ 343173 w 686345"/>
              <a:gd name="connsiteY1" fmla="*/ 17795 h 294498"/>
              <a:gd name="connsiteX2" fmla="*/ 686345 w 686345"/>
              <a:gd name="connsiteY2" fmla="*/ 17795 h 294498"/>
              <a:gd name="connsiteX3" fmla="*/ 567283 w 686345"/>
              <a:gd name="connsiteY3" fmla="*/ 214792 h 294498"/>
              <a:gd name="connsiteX4" fmla="*/ 343173 w 686345"/>
              <a:gd name="connsiteY4" fmla="*/ 276704 h 294498"/>
              <a:gd name="connsiteX5" fmla="*/ 0 w 686345"/>
              <a:gd name="connsiteY5" fmla="*/ 276704 h 294498"/>
              <a:gd name="connsiteX6" fmla="*/ 0 w 686345"/>
              <a:gd name="connsiteY6" fmla="*/ 17795 h 294498"/>
              <a:gd name="connsiteX0" fmla="*/ 0 w 686345"/>
              <a:gd name="connsiteY0" fmla="*/ 17795 h 294498"/>
              <a:gd name="connsiteX1" fmla="*/ 343173 w 686345"/>
              <a:gd name="connsiteY1" fmla="*/ 17795 h 294498"/>
              <a:gd name="connsiteX2" fmla="*/ 686345 w 686345"/>
              <a:gd name="connsiteY2" fmla="*/ 17795 h 294498"/>
              <a:gd name="connsiteX3" fmla="*/ 567283 w 686345"/>
              <a:gd name="connsiteY3" fmla="*/ 214792 h 294498"/>
              <a:gd name="connsiteX4" fmla="*/ 343173 w 686345"/>
              <a:gd name="connsiteY4" fmla="*/ 276704 h 294498"/>
              <a:gd name="connsiteX5" fmla="*/ 0 w 686345"/>
              <a:gd name="connsiteY5" fmla="*/ 276704 h 294498"/>
              <a:gd name="connsiteX6" fmla="*/ 0 w 686345"/>
              <a:gd name="connsiteY6" fmla="*/ 17795 h 29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345" h="294498">
                <a:moveTo>
                  <a:pt x="0" y="17795"/>
                </a:moveTo>
                <a:cubicBezTo>
                  <a:pt x="114391" y="-43849"/>
                  <a:pt x="228782" y="79440"/>
                  <a:pt x="343173" y="17795"/>
                </a:cubicBezTo>
                <a:cubicBezTo>
                  <a:pt x="457563" y="-43849"/>
                  <a:pt x="571954" y="79440"/>
                  <a:pt x="686345" y="17795"/>
                </a:cubicBezTo>
                <a:cubicBezTo>
                  <a:pt x="686345" y="104098"/>
                  <a:pt x="681674" y="153148"/>
                  <a:pt x="567283" y="214792"/>
                </a:cubicBezTo>
                <a:cubicBezTo>
                  <a:pt x="452892" y="276436"/>
                  <a:pt x="457563" y="215059"/>
                  <a:pt x="343173" y="276704"/>
                </a:cubicBezTo>
                <a:cubicBezTo>
                  <a:pt x="228782" y="338348"/>
                  <a:pt x="114391" y="215059"/>
                  <a:pt x="0" y="276704"/>
                </a:cubicBezTo>
                <a:lnTo>
                  <a:pt x="0" y="17795"/>
                </a:lnTo>
                <a:close/>
              </a:path>
            </a:pathLst>
          </a:custGeom>
          <a:solidFill>
            <a:srgbClr val="FFC6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3297778" y="265212"/>
            <a:ext cx="2883483" cy="684955"/>
            <a:chOff x="4453201" y="-921624"/>
            <a:chExt cx="4436182" cy="1053789"/>
          </a:xfrm>
        </p:grpSpPr>
        <p:sp>
          <p:nvSpPr>
            <p:cNvPr id="609" name="TextBox 608"/>
            <p:cNvSpPr txBox="1"/>
            <p:nvPr/>
          </p:nvSpPr>
          <p:spPr>
            <a:xfrm rot="21289880">
              <a:off x="4453201" y="-921624"/>
              <a:ext cx="2296142" cy="852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dirty="0">
                  <a:ln w="12700">
                    <a:solidFill>
                      <a:srgbClr val="FF5050"/>
                    </a:solidFill>
                  </a:ln>
                  <a:solidFill>
                    <a:schemeClr val="bg1"/>
                  </a:solidFill>
                  <a:latin typeface="Dopestyle " pitchFamily="2" charset="0"/>
                </a:rPr>
                <a:t>Origins</a:t>
              </a:r>
            </a:p>
          </p:txBody>
        </p:sp>
        <p:sp>
          <p:nvSpPr>
            <p:cNvPr id="611" name="TextBox 610"/>
            <p:cNvSpPr txBox="1"/>
            <p:nvPr/>
          </p:nvSpPr>
          <p:spPr>
            <a:xfrm>
              <a:off x="5746601" y="-388693"/>
              <a:ext cx="3142782" cy="520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FF5050"/>
                  </a:solidFill>
                  <a:latin typeface="American Captain" pitchFamily="2" charset="0"/>
                </a:rPr>
                <a:t>Of the SSAFY LAND</a:t>
              </a:r>
            </a:p>
          </p:txBody>
        </p:sp>
      </p:grpSp>
      <p:grpSp>
        <p:nvGrpSpPr>
          <p:cNvPr id="612" name="그룹 611"/>
          <p:cNvGrpSpPr/>
          <p:nvPr/>
        </p:nvGrpSpPr>
        <p:grpSpPr>
          <a:xfrm>
            <a:off x="4258124" y="1134645"/>
            <a:ext cx="627753" cy="966521"/>
            <a:chOff x="3526011" y="410082"/>
            <a:chExt cx="1060156" cy="1632271"/>
          </a:xfrm>
        </p:grpSpPr>
        <p:grpSp>
          <p:nvGrpSpPr>
            <p:cNvPr id="613" name="그룹 61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621" name="모서리가 둥근 직사각형 620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2" name="모서리가 둥근 직사각형 621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4" name="그룹 61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619" name="양쪽 모서리가 둥근 사각형 618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0" name="양쪽 모서리가 둥근 사각형 619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5" name="그룹 61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61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7" name="타원 61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>
                    <a:solidFill>
                      <a:srgbClr val="FF505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1</a:t>
                </a:r>
                <a:endParaRPr lang="ko-KR" altLang="en-US" sz="2800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grpSp>
        <p:nvGrpSpPr>
          <p:cNvPr id="123" name="그룹 122"/>
          <p:cNvGrpSpPr/>
          <p:nvPr/>
        </p:nvGrpSpPr>
        <p:grpSpPr>
          <a:xfrm>
            <a:off x="1907704" y="3212527"/>
            <a:ext cx="4643729" cy="2253595"/>
            <a:chOff x="2271147" y="3215600"/>
            <a:chExt cx="4643729" cy="2253595"/>
          </a:xfrm>
        </p:grpSpPr>
        <p:grpSp>
          <p:nvGrpSpPr>
            <p:cNvPr id="736" name="그룹 735"/>
            <p:cNvGrpSpPr/>
            <p:nvPr/>
          </p:nvGrpSpPr>
          <p:grpSpPr>
            <a:xfrm>
              <a:off x="5730611" y="4354844"/>
              <a:ext cx="532230" cy="633616"/>
              <a:chOff x="2807924" y="4025117"/>
              <a:chExt cx="532230" cy="633616"/>
            </a:xfrm>
          </p:grpSpPr>
          <p:grpSp>
            <p:nvGrpSpPr>
              <p:cNvPr id="737" name="그룹 736"/>
              <p:cNvGrpSpPr/>
              <p:nvPr/>
            </p:nvGrpSpPr>
            <p:grpSpPr>
              <a:xfrm>
                <a:off x="2807924" y="4025117"/>
                <a:ext cx="532230" cy="633616"/>
                <a:chOff x="2763828" y="3511306"/>
                <a:chExt cx="532230" cy="633616"/>
              </a:xfrm>
            </p:grpSpPr>
            <p:sp>
              <p:nvSpPr>
                <p:cNvPr id="739" name="직사각형 738"/>
                <p:cNvSpPr/>
                <p:nvPr/>
              </p:nvSpPr>
              <p:spPr>
                <a:xfrm>
                  <a:off x="2883611" y="3811918"/>
                  <a:ext cx="292223" cy="333004"/>
                </a:xfrm>
                <a:prstGeom prst="rect">
                  <a:avLst/>
                </a:prstGeom>
                <a:solidFill>
                  <a:srgbClr val="FF505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40" name="그룹 739"/>
                <p:cNvGrpSpPr/>
                <p:nvPr/>
              </p:nvGrpSpPr>
              <p:grpSpPr>
                <a:xfrm>
                  <a:off x="2763828" y="3511306"/>
                  <a:ext cx="532230" cy="323872"/>
                  <a:chOff x="2086012" y="2899110"/>
                  <a:chExt cx="618023" cy="376079"/>
                </a:xfrm>
              </p:grpSpPr>
              <p:sp>
                <p:nvSpPr>
                  <p:cNvPr id="741" name="정오각형 716"/>
                  <p:cNvSpPr/>
                  <p:nvPr/>
                </p:nvSpPr>
                <p:spPr>
                  <a:xfrm>
                    <a:off x="2086012" y="2900132"/>
                    <a:ext cx="618023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42" name="정오각형 716"/>
                  <p:cNvSpPr/>
                  <p:nvPr/>
                </p:nvSpPr>
                <p:spPr>
                  <a:xfrm>
                    <a:off x="2195928" y="2899110"/>
                    <a:ext cx="398191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43" name="정오각형 716"/>
                  <p:cNvSpPr/>
                  <p:nvPr/>
                </p:nvSpPr>
                <p:spPr>
                  <a:xfrm>
                    <a:off x="2310312" y="2899110"/>
                    <a:ext cx="169422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738" name="양쪽 모서리가 둥근 사각형 737"/>
              <p:cNvSpPr/>
              <p:nvPr/>
            </p:nvSpPr>
            <p:spPr>
              <a:xfrm>
                <a:off x="3043211" y="4400972"/>
                <a:ext cx="61655" cy="92482"/>
              </a:xfrm>
              <a:prstGeom prst="round2SameRect">
                <a:avLst>
                  <a:gd name="adj1" fmla="val 41469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28" name="그룹 727"/>
            <p:cNvGrpSpPr/>
            <p:nvPr/>
          </p:nvGrpSpPr>
          <p:grpSpPr>
            <a:xfrm>
              <a:off x="2883611" y="4354844"/>
              <a:ext cx="532230" cy="633616"/>
              <a:chOff x="2807924" y="4025117"/>
              <a:chExt cx="532230" cy="633616"/>
            </a:xfrm>
          </p:grpSpPr>
          <p:grpSp>
            <p:nvGrpSpPr>
              <p:cNvPr id="729" name="그룹 728"/>
              <p:cNvGrpSpPr/>
              <p:nvPr/>
            </p:nvGrpSpPr>
            <p:grpSpPr>
              <a:xfrm>
                <a:off x="2807924" y="4025117"/>
                <a:ext cx="532230" cy="633616"/>
                <a:chOff x="2763828" y="3511306"/>
                <a:chExt cx="532230" cy="633616"/>
              </a:xfrm>
            </p:grpSpPr>
            <p:sp>
              <p:nvSpPr>
                <p:cNvPr id="731" name="직사각형 730"/>
                <p:cNvSpPr/>
                <p:nvPr/>
              </p:nvSpPr>
              <p:spPr>
                <a:xfrm>
                  <a:off x="2883611" y="3811918"/>
                  <a:ext cx="292223" cy="333004"/>
                </a:xfrm>
                <a:prstGeom prst="rect">
                  <a:avLst/>
                </a:prstGeom>
                <a:solidFill>
                  <a:srgbClr val="FF505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32" name="그룹 731"/>
                <p:cNvGrpSpPr/>
                <p:nvPr/>
              </p:nvGrpSpPr>
              <p:grpSpPr>
                <a:xfrm>
                  <a:off x="2763828" y="3511306"/>
                  <a:ext cx="532230" cy="323872"/>
                  <a:chOff x="2086012" y="2899110"/>
                  <a:chExt cx="618023" cy="376079"/>
                </a:xfrm>
              </p:grpSpPr>
              <p:sp>
                <p:nvSpPr>
                  <p:cNvPr id="733" name="정오각형 716"/>
                  <p:cNvSpPr/>
                  <p:nvPr/>
                </p:nvSpPr>
                <p:spPr>
                  <a:xfrm>
                    <a:off x="2086012" y="2900132"/>
                    <a:ext cx="618023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34" name="정오각형 716"/>
                  <p:cNvSpPr/>
                  <p:nvPr/>
                </p:nvSpPr>
                <p:spPr>
                  <a:xfrm>
                    <a:off x="2195928" y="2899110"/>
                    <a:ext cx="398191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35" name="정오각형 716"/>
                  <p:cNvSpPr/>
                  <p:nvPr/>
                </p:nvSpPr>
                <p:spPr>
                  <a:xfrm>
                    <a:off x="2310312" y="2899110"/>
                    <a:ext cx="169422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730" name="양쪽 모서리가 둥근 사각형 729"/>
              <p:cNvSpPr/>
              <p:nvPr/>
            </p:nvSpPr>
            <p:spPr>
              <a:xfrm>
                <a:off x="3043211" y="4400972"/>
                <a:ext cx="61655" cy="92482"/>
              </a:xfrm>
              <a:prstGeom prst="round2SameRect">
                <a:avLst>
                  <a:gd name="adj1" fmla="val 41469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39" name="순서도: 저장 데이터 2"/>
            <p:cNvSpPr/>
            <p:nvPr/>
          </p:nvSpPr>
          <p:spPr>
            <a:xfrm rot="5400000">
              <a:off x="4361538" y="4047674"/>
              <a:ext cx="299545" cy="1356998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6502 w 14835"/>
                <a:gd name="connsiteY0" fmla="*/ 0 h 10000"/>
                <a:gd name="connsiteX1" fmla="*/ 14835 w 14835"/>
                <a:gd name="connsiteY1" fmla="*/ 0 h 10000"/>
                <a:gd name="connsiteX2" fmla="*/ 13168 w 14835"/>
                <a:gd name="connsiteY2" fmla="*/ 5000 h 10000"/>
                <a:gd name="connsiteX3" fmla="*/ 14835 w 14835"/>
                <a:gd name="connsiteY3" fmla="*/ 10000 h 10000"/>
                <a:gd name="connsiteX4" fmla="*/ 6502 w 14835"/>
                <a:gd name="connsiteY4" fmla="*/ 10000 h 10000"/>
                <a:gd name="connsiteX5" fmla="*/ 0 w 14835"/>
                <a:gd name="connsiteY5" fmla="*/ 5000 h 10000"/>
                <a:gd name="connsiteX6" fmla="*/ 6502 w 14835"/>
                <a:gd name="connsiteY6" fmla="*/ 0 h 10000"/>
                <a:gd name="connsiteX0" fmla="*/ 6502 w 14835"/>
                <a:gd name="connsiteY0" fmla="*/ 0 h 10000"/>
                <a:gd name="connsiteX1" fmla="*/ 14835 w 14835"/>
                <a:gd name="connsiteY1" fmla="*/ 0 h 10000"/>
                <a:gd name="connsiteX2" fmla="*/ 9097 w 14835"/>
                <a:gd name="connsiteY2" fmla="*/ 4977 h 10000"/>
                <a:gd name="connsiteX3" fmla="*/ 14835 w 14835"/>
                <a:gd name="connsiteY3" fmla="*/ 10000 h 10000"/>
                <a:gd name="connsiteX4" fmla="*/ 6502 w 14835"/>
                <a:gd name="connsiteY4" fmla="*/ 10000 h 10000"/>
                <a:gd name="connsiteX5" fmla="*/ 0 w 14835"/>
                <a:gd name="connsiteY5" fmla="*/ 5000 h 10000"/>
                <a:gd name="connsiteX6" fmla="*/ 6502 w 14835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35" h="10000">
                  <a:moveTo>
                    <a:pt x="6502" y="0"/>
                  </a:moveTo>
                  <a:lnTo>
                    <a:pt x="14835" y="0"/>
                  </a:lnTo>
                  <a:cubicBezTo>
                    <a:pt x="13914" y="0"/>
                    <a:pt x="9097" y="2216"/>
                    <a:pt x="9097" y="4977"/>
                  </a:cubicBezTo>
                  <a:cubicBezTo>
                    <a:pt x="9097" y="7738"/>
                    <a:pt x="13914" y="10000"/>
                    <a:pt x="14835" y="10000"/>
                  </a:cubicBezTo>
                  <a:lnTo>
                    <a:pt x="6502" y="10000"/>
                  </a:lnTo>
                  <a:cubicBezTo>
                    <a:pt x="5581" y="10000"/>
                    <a:pt x="0" y="7761"/>
                    <a:pt x="0" y="5000"/>
                  </a:cubicBezTo>
                  <a:cubicBezTo>
                    <a:pt x="0" y="2239"/>
                    <a:pt x="5581" y="0"/>
                    <a:pt x="6502" y="0"/>
                  </a:cubicBezTo>
                  <a:close/>
                </a:path>
              </a:pathLst>
            </a:custGeom>
            <a:solidFill>
              <a:srgbClr val="FFC6B1"/>
            </a:solidFill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3" name="그룹 462"/>
            <p:cNvGrpSpPr/>
            <p:nvPr/>
          </p:nvGrpSpPr>
          <p:grpSpPr>
            <a:xfrm>
              <a:off x="3501606" y="3619719"/>
              <a:ext cx="587221" cy="1831364"/>
              <a:chOff x="5700397" y="-2338085"/>
              <a:chExt cx="1843234" cy="5748488"/>
            </a:xfrm>
          </p:grpSpPr>
          <p:grpSp>
            <p:nvGrpSpPr>
              <p:cNvPr id="520" name="그룹 519"/>
              <p:cNvGrpSpPr/>
              <p:nvPr/>
            </p:nvGrpSpPr>
            <p:grpSpPr>
              <a:xfrm>
                <a:off x="5700397" y="-2338085"/>
                <a:ext cx="1843234" cy="5748488"/>
                <a:chOff x="6497474" y="1273324"/>
                <a:chExt cx="856334" cy="2670646"/>
              </a:xfrm>
            </p:grpSpPr>
            <p:grpSp>
              <p:nvGrpSpPr>
                <p:cNvPr id="545" name="그룹 544"/>
                <p:cNvGrpSpPr/>
                <p:nvPr/>
              </p:nvGrpSpPr>
              <p:grpSpPr>
                <a:xfrm>
                  <a:off x="6497474" y="1273324"/>
                  <a:ext cx="856334" cy="1383389"/>
                  <a:chOff x="5382780" y="1263511"/>
                  <a:chExt cx="687858" cy="1131938"/>
                </a:xfrm>
              </p:grpSpPr>
              <p:sp>
                <p:nvSpPr>
                  <p:cNvPr id="547" name="이등변 삼각형 289"/>
                  <p:cNvSpPr/>
                  <p:nvPr/>
                </p:nvSpPr>
                <p:spPr>
                  <a:xfrm>
                    <a:off x="5382779" y="1263511"/>
                    <a:ext cx="687858" cy="699888"/>
                  </a:xfrm>
                  <a:custGeom>
                    <a:avLst/>
                    <a:gdLst>
                      <a:gd name="connsiteX0" fmla="*/ 0 w 838070"/>
                      <a:gd name="connsiteY0" fmla="*/ 855363 h 855363"/>
                      <a:gd name="connsiteX1" fmla="*/ 419035 w 838070"/>
                      <a:gd name="connsiteY1" fmla="*/ 0 h 855363"/>
                      <a:gd name="connsiteX2" fmla="*/ 838070 w 838070"/>
                      <a:gd name="connsiteY2" fmla="*/ 855363 h 855363"/>
                      <a:gd name="connsiteX3" fmla="*/ 0 w 838070"/>
                      <a:gd name="connsiteY3" fmla="*/ 855363 h 855363"/>
                      <a:gd name="connsiteX0" fmla="*/ 9132 w 856334"/>
                      <a:gd name="connsiteY0" fmla="*/ 855363 h 855363"/>
                      <a:gd name="connsiteX1" fmla="*/ 428167 w 856334"/>
                      <a:gd name="connsiteY1" fmla="*/ 0 h 855363"/>
                      <a:gd name="connsiteX2" fmla="*/ 847202 w 856334"/>
                      <a:gd name="connsiteY2" fmla="*/ 855363 h 855363"/>
                      <a:gd name="connsiteX3" fmla="*/ 9132 w 856334"/>
                      <a:gd name="connsiteY3" fmla="*/ 855363 h 855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56334" h="855363">
                        <a:moveTo>
                          <a:pt x="9132" y="855363"/>
                        </a:moveTo>
                        <a:cubicBezTo>
                          <a:pt x="-60707" y="712803"/>
                          <a:pt x="288489" y="0"/>
                          <a:pt x="428167" y="0"/>
                        </a:cubicBezTo>
                        <a:cubicBezTo>
                          <a:pt x="567845" y="0"/>
                          <a:pt x="917041" y="712803"/>
                          <a:pt x="847202" y="855363"/>
                        </a:cubicBezTo>
                        <a:lnTo>
                          <a:pt x="9132" y="855363"/>
                        </a:ln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48" name="양쪽 모서리가 둥근 사각형 547"/>
                  <p:cNvSpPr/>
                  <p:nvPr/>
                </p:nvSpPr>
                <p:spPr>
                  <a:xfrm rot="10800000">
                    <a:off x="5448662" y="1963401"/>
                    <a:ext cx="572550" cy="432048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46" name="직사각형 284"/>
                <p:cNvSpPr/>
                <p:nvPr/>
              </p:nvSpPr>
              <p:spPr>
                <a:xfrm>
                  <a:off x="6668740" y="2440687"/>
                  <a:ext cx="558437" cy="1503283"/>
                </a:xfrm>
                <a:custGeom>
                  <a:avLst/>
                  <a:gdLst>
                    <a:gd name="connsiteX0" fmla="*/ 0 w 418737"/>
                    <a:gd name="connsiteY0" fmla="*/ 0 h 1496933"/>
                    <a:gd name="connsiteX1" fmla="*/ 418737 w 418737"/>
                    <a:gd name="connsiteY1" fmla="*/ 0 h 1496933"/>
                    <a:gd name="connsiteX2" fmla="*/ 418737 w 418737"/>
                    <a:gd name="connsiteY2" fmla="*/ 1496933 h 1496933"/>
                    <a:gd name="connsiteX3" fmla="*/ 0 w 418737"/>
                    <a:gd name="connsiteY3" fmla="*/ 1496933 h 1496933"/>
                    <a:gd name="connsiteX4" fmla="*/ 0 w 418737"/>
                    <a:gd name="connsiteY4" fmla="*/ 0 h 1496933"/>
                    <a:gd name="connsiteX0" fmla="*/ 63500 w 482237"/>
                    <a:gd name="connsiteY0" fmla="*/ 0 h 1496933"/>
                    <a:gd name="connsiteX1" fmla="*/ 482237 w 482237"/>
                    <a:gd name="connsiteY1" fmla="*/ 0 h 1496933"/>
                    <a:gd name="connsiteX2" fmla="*/ 482237 w 482237"/>
                    <a:gd name="connsiteY2" fmla="*/ 1496933 h 1496933"/>
                    <a:gd name="connsiteX3" fmla="*/ 0 w 482237"/>
                    <a:gd name="connsiteY3" fmla="*/ 1496933 h 1496933"/>
                    <a:gd name="connsiteX4" fmla="*/ 63500 w 482237"/>
                    <a:gd name="connsiteY4" fmla="*/ 0 h 1496933"/>
                    <a:gd name="connsiteX0" fmla="*/ 63500 w 558437"/>
                    <a:gd name="connsiteY0" fmla="*/ 0 h 1503283"/>
                    <a:gd name="connsiteX1" fmla="*/ 482237 w 558437"/>
                    <a:gd name="connsiteY1" fmla="*/ 0 h 1503283"/>
                    <a:gd name="connsiteX2" fmla="*/ 558437 w 558437"/>
                    <a:gd name="connsiteY2" fmla="*/ 1503283 h 1503283"/>
                    <a:gd name="connsiteX3" fmla="*/ 0 w 558437"/>
                    <a:gd name="connsiteY3" fmla="*/ 1496933 h 1503283"/>
                    <a:gd name="connsiteX4" fmla="*/ 63500 w 558437"/>
                    <a:gd name="connsiteY4" fmla="*/ 0 h 1503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437" h="1503283">
                      <a:moveTo>
                        <a:pt x="63500" y="0"/>
                      </a:moveTo>
                      <a:lnTo>
                        <a:pt x="482237" y="0"/>
                      </a:lnTo>
                      <a:lnTo>
                        <a:pt x="558437" y="1503283"/>
                      </a:lnTo>
                      <a:lnTo>
                        <a:pt x="0" y="1496933"/>
                      </a:lnTo>
                      <a:lnTo>
                        <a:pt x="63500" y="0"/>
                      </a:lnTo>
                      <a:close/>
                    </a:path>
                  </a:pathLst>
                </a:cu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21" name="그룹 520"/>
              <p:cNvGrpSpPr/>
              <p:nvPr/>
            </p:nvGrpSpPr>
            <p:grpSpPr>
              <a:xfrm>
                <a:off x="6139083" y="-175692"/>
                <a:ext cx="965863" cy="385869"/>
                <a:chOff x="5975490" y="3731912"/>
                <a:chExt cx="540726" cy="216024"/>
              </a:xfrm>
            </p:grpSpPr>
            <p:sp>
              <p:nvSpPr>
                <p:cNvPr id="542" name="양쪽 모서리가 둥근 사각형 541"/>
                <p:cNvSpPr/>
                <p:nvPr/>
              </p:nvSpPr>
              <p:spPr>
                <a:xfrm>
                  <a:off x="597549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3" name="양쪽 모서리가 둥근 사각형 542"/>
                <p:cNvSpPr/>
                <p:nvPr/>
              </p:nvSpPr>
              <p:spPr>
                <a:xfrm>
                  <a:off x="6173845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4" name="양쪽 모서리가 둥근 사각형 543"/>
                <p:cNvSpPr/>
                <p:nvPr/>
              </p:nvSpPr>
              <p:spPr>
                <a:xfrm>
                  <a:off x="637220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22" name="모서리가 둥근 직사각형 521"/>
              <p:cNvSpPr/>
              <p:nvPr/>
            </p:nvSpPr>
            <p:spPr>
              <a:xfrm>
                <a:off x="7104947" y="-689520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7" name="모서리가 둥근 직사각형 526"/>
              <p:cNvSpPr/>
              <p:nvPr/>
            </p:nvSpPr>
            <p:spPr>
              <a:xfrm>
                <a:off x="6981132" y="-797875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8" name="모서리가 둥근 직사각형 527"/>
              <p:cNvSpPr/>
              <p:nvPr/>
            </p:nvSpPr>
            <p:spPr>
              <a:xfrm>
                <a:off x="7104945" y="-903223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9" name="모서리가 둥근 직사각형 528"/>
              <p:cNvSpPr/>
              <p:nvPr/>
            </p:nvSpPr>
            <p:spPr>
              <a:xfrm>
                <a:off x="6248387" y="-173479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0" name="모서리가 둥근 직사각형 529"/>
              <p:cNvSpPr/>
              <p:nvPr/>
            </p:nvSpPr>
            <p:spPr>
              <a:xfrm>
                <a:off x="6388591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1" name="모서리가 둥근 직사각형 530"/>
              <p:cNvSpPr/>
              <p:nvPr/>
            </p:nvSpPr>
            <p:spPr>
              <a:xfrm>
                <a:off x="6124573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32" name="그룹 531"/>
              <p:cNvGrpSpPr/>
              <p:nvPr/>
            </p:nvGrpSpPr>
            <p:grpSpPr>
              <a:xfrm>
                <a:off x="6187225" y="628785"/>
                <a:ext cx="386987" cy="335055"/>
                <a:chOff x="6187225" y="2884431"/>
                <a:chExt cx="386987" cy="335055"/>
              </a:xfrm>
            </p:grpSpPr>
            <p:sp>
              <p:nvSpPr>
                <p:cNvPr id="538" name="모서리가 둥근 직사각형 537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9" name="모서리가 둥근 직사각형 538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0" name="모서리가 둥근 직사각형 539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1" name="모서리가 둥근 직사각형 540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33" name="그룹 532"/>
              <p:cNvGrpSpPr/>
              <p:nvPr/>
            </p:nvGrpSpPr>
            <p:grpSpPr>
              <a:xfrm flipH="1">
                <a:off x="6839751" y="2686512"/>
                <a:ext cx="386987" cy="335055"/>
                <a:chOff x="6187225" y="2884431"/>
                <a:chExt cx="386987" cy="335055"/>
              </a:xfrm>
            </p:grpSpPr>
            <p:sp>
              <p:nvSpPr>
                <p:cNvPr id="534" name="모서리가 둥근 직사각형 533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5" name="모서리가 둥근 직사각형 534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6" name="모서리가 둥근 직사각형 535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7" name="모서리가 둥근 직사각형 536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464" name="그룹 463"/>
            <p:cNvGrpSpPr/>
            <p:nvPr/>
          </p:nvGrpSpPr>
          <p:grpSpPr>
            <a:xfrm>
              <a:off x="5009732" y="3619719"/>
              <a:ext cx="587221" cy="1831364"/>
              <a:chOff x="5700397" y="-2338085"/>
              <a:chExt cx="1843234" cy="5748488"/>
            </a:xfrm>
          </p:grpSpPr>
          <p:grpSp>
            <p:nvGrpSpPr>
              <p:cNvPr id="483" name="그룹 482"/>
              <p:cNvGrpSpPr/>
              <p:nvPr/>
            </p:nvGrpSpPr>
            <p:grpSpPr>
              <a:xfrm>
                <a:off x="5700397" y="-2338085"/>
                <a:ext cx="1843234" cy="5748488"/>
                <a:chOff x="6497474" y="1273324"/>
                <a:chExt cx="856334" cy="2670646"/>
              </a:xfrm>
            </p:grpSpPr>
            <p:grpSp>
              <p:nvGrpSpPr>
                <p:cNvPr id="516" name="그룹 515"/>
                <p:cNvGrpSpPr/>
                <p:nvPr/>
              </p:nvGrpSpPr>
              <p:grpSpPr>
                <a:xfrm>
                  <a:off x="6497474" y="1273324"/>
                  <a:ext cx="856334" cy="1383389"/>
                  <a:chOff x="5382780" y="1263511"/>
                  <a:chExt cx="687858" cy="1131938"/>
                </a:xfrm>
              </p:grpSpPr>
              <p:sp>
                <p:nvSpPr>
                  <p:cNvPr id="518" name="이등변 삼각형 289"/>
                  <p:cNvSpPr/>
                  <p:nvPr/>
                </p:nvSpPr>
                <p:spPr>
                  <a:xfrm>
                    <a:off x="5382779" y="1263511"/>
                    <a:ext cx="687858" cy="699888"/>
                  </a:xfrm>
                  <a:custGeom>
                    <a:avLst/>
                    <a:gdLst>
                      <a:gd name="connsiteX0" fmla="*/ 0 w 838070"/>
                      <a:gd name="connsiteY0" fmla="*/ 855363 h 855363"/>
                      <a:gd name="connsiteX1" fmla="*/ 419035 w 838070"/>
                      <a:gd name="connsiteY1" fmla="*/ 0 h 855363"/>
                      <a:gd name="connsiteX2" fmla="*/ 838070 w 838070"/>
                      <a:gd name="connsiteY2" fmla="*/ 855363 h 855363"/>
                      <a:gd name="connsiteX3" fmla="*/ 0 w 838070"/>
                      <a:gd name="connsiteY3" fmla="*/ 855363 h 855363"/>
                      <a:gd name="connsiteX0" fmla="*/ 9132 w 856334"/>
                      <a:gd name="connsiteY0" fmla="*/ 855363 h 855363"/>
                      <a:gd name="connsiteX1" fmla="*/ 428167 w 856334"/>
                      <a:gd name="connsiteY1" fmla="*/ 0 h 855363"/>
                      <a:gd name="connsiteX2" fmla="*/ 847202 w 856334"/>
                      <a:gd name="connsiteY2" fmla="*/ 855363 h 855363"/>
                      <a:gd name="connsiteX3" fmla="*/ 9132 w 856334"/>
                      <a:gd name="connsiteY3" fmla="*/ 855363 h 855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56334" h="855363">
                        <a:moveTo>
                          <a:pt x="9132" y="855363"/>
                        </a:moveTo>
                        <a:cubicBezTo>
                          <a:pt x="-60707" y="712803"/>
                          <a:pt x="288489" y="0"/>
                          <a:pt x="428167" y="0"/>
                        </a:cubicBezTo>
                        <a:cubicBezTo>
                          <a:pt x="567845" y="0"/>
                          <a:pt x="917041" y="712803"/>
                          <a:pt x="847202" y="855363"/>
                        </a:cubicBezTo>
                        <a:lnTo>
                          <a:pt x="9132" y="855363"/>
                        </a:ln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19" name="양쪽 모서리가 둥근 사각형 518"/>
                  <p:cNvSpPr/>
                  <p:nvPr/>
                </p:nvSpPr>
                <p:spPr>
                  <a:xfrm rot="10800000">
                    <a:off x="5448662" y="1963401"/>
                    <a:ext cx="572550" cy="432048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17" name="직사각형 284"/>
                <p:cNvSpPr/>
                <p:nvPr/>
              </p:nvSpPr>
              <p:spPr>
                <a:xfrm>
                  <a:off x="6668740" y="2440687"/>
                  <a:ext cx="558437" cy="1503283"/>
                </a:xfrm>
                <a:custGeom>
                  <a:avLst/>
                  <a:gdLst>
                    <a:gd name="connsiteX0" fmla="*/ 0 w 418737"/>
                    <a:gd name="connsiteY0" fmla="*/ 0 h 1496933"/>
                    <a:gd name="connsiteX1" fmla="*/ 418737 w 418737"/>
                    <a:gd name="connsiteY1" fmla="*/ 0 h 1496933"/>
                    <a:gd name="connsiteX2" fmla="*/ 418737 w 418737"/>
                    <a:gd name="connsiteY2" fmla="*/ 1496933 h 1496933"/>
                    <a:gd name="connsiteX3" fmla="*/ 0 w 418737"/>
                    <a:gd name="connsiteY3" fmla="*/ 1496933 h 1496933"/>
                    <a:gd name="connsiteX4" fmla="*/ 0 w 418737"/>
                    <a:gd name="connsiteY4" fmla="*/ 0 h 1496933"/>
                    <a:gd name="connsiteX0" fmla="*/ 63500 w 482237"/>
                    <a:gd name="connsiteY0" fmla="*/ 0 h 1496933"/>
                    <a:gd name="connsiteX1" fmla="*/ 482237 w 482237"/>
                    <a:gd name="connsiteY1" fmla="*/ 0 h 1496933"/>
                    <a:gd name="connsiteX2" fmla="*/ 482237 w 482237"/>
                    <a:gd name="connsiteY2" fmla="*/ 1496933 h 1496933"/>
                    <a:gd name="connsiteX3" fmla="*/ 0 w 482237"/>
                    <a:gd name="connsiteY3" fmla="*/ 1496933 h 1496933"/>
                    <a:gd name="connsiteX4" fmla="*/ 63500 w 482237"/>
                    <a:gd name="connsiteY4" fmla="*/ 0 h 1496933"/>
                    <a:gd name="connsiteX0" fmla="*/ 63500 w 558437"/>
                    <a:gd name="connsiteY0" fmla="*/ 0 h 1503283"/>
                    <a:gd name="connsiteX1" fmla="*/ 482237 w 558437"/>
                    <a:gd name="connsiteY1" fmla="*/ 0 h 1503283"/>
                    <a:gd name="connsiteX2" fmla="*/ 558437 w 558437"/>
                    <a:gd name="connsiteY2" fmla="*/ 1503283 h 1503283"/>
                    <a:gd name="connsiteX3" fmla="*/ 0 w 558437"/>
                    <a:gd name="connsiteY3" fmla="*/ 1496933 h 1503283"/>
                    <a:gd name="connsiteX4" fmla="*/ 63500 w 558437"/>
                    <a:gd name="connsiteY4" fmla="*/ 0 h 1503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437" h="1503283">
                      <a:moveTo>
                        <a:pt x="63500" y="0"/>
                      </a:moveTo>
                      <a:lnTo>
                        <a:pt x="482237" y="0"/>
                      </a:lnTo>
                      <a:lnTo>
                        <a:pt x="558437" y="1503283"/>
                      </a:lnTo>
                      <a:lnTo>
                        <a:pt x="0" y="1496933"/>
                      </a:lnTo>
                      <a:lnTo>
                        <a:pt x="63500" y="0"/>
                      </a:lnTo>
                      <a:close/>
                    </a:path>
                  </a:pathLst>
                </a:cu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4" name="그룹 483"/>
              <p:cNvGrpSpPr/>
              <p:nvPr/>
            </p:nvGrpSpPr>
            <p:grpSpPr>
              <a:xfrm>
                <a:off x="6139083" y="-175692"/>
                <a:ext cx="965863" cy="385869"/>
                <a:chOff x="5975490" y="3731912"/>
                <a:chExt cx="540726" cy="216024"/>
              </a:xfrm>
            </p:grpSpPr>
            <p:sp>
              <p:nvSpPr>
                <p:cNvPr id="509" name="양쪽 모서리가 둥근 사각형 508"/>
                <p:cNvSpPr/>
                <p:nvPr/>
              </p:nvSpPr>
              <p:spPr>
                <a:xfrm>
                  <a:off x="597549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4" name="양쪽 모서리가 둥근 사각형 513"/>
                <p:cNvSpPr/>
                <p:nvPr/>
              </p:nvSpPr>
              <p:spPr>
                <a:xfrm>
                  <a:off x="6173845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5" name="양쪽 모서리가 둥근 사각형 514"/>
                <p:cNvSpPr/>
                <p:nvPr/>
              </p:nvSpPr>
              <p:spPr>
                <a:xfrm>
                  <a:off x="637220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85" name="모서리가 둥근 직사각형 484"/>
              <p:cNvSpPr/>
              <p:nvPr/>
            </p:nvSpPr>
            <p:spPr>
              <a:xfrm>
                <a:off x="7104947" y="-689520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0" name="모서리가 둥근 직사각형 489"/>
              <p:cNvSpPr/>
              <p:nvPr/>
            </p:nvSpPr>
            <p:spPr>
              <a:xfrm>
                <a:off x="6981132" y="-797875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1" name="모서리가 둥근 직사각형 490"/>
              <p:cNvSpPr/>
              <p:nvPr/>
            </p:nvSpPr>
            <p:spPr>
              <a:xfrm>
                <a:off x="7104945" y="-903223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2" name="모서리가 둥근 직사각형 491"/>
              <p:cNvSpPr/>
              <p:nvPr/>
            </p:nvSpPr>
            <p:spPr>
              <a:xfrm>
                <a:off x="6248387" y="-173479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3" name="모서리가 둥근 직사각형 492"/>
              <p:cNvSpPr/>
              <p:nvPr/>
            </p:nvSpPr>
            <p:spPr>
              <a:xfrm>
                <a:off x="6388591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4" name="모서리가 둥근 직사각형 493"/>
              <p:cNvSpPr/>
              <p:nvPr/>
            </p:nvSpPr>
            <p:spPr>
              <a:xfrm>
                <a:off x="6124573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95" name="그룹 494"/>
              <p:cNvGrpSpPr/>
              <p:nvPr/>
            </p:nvGrpSpPr>
            <p:grpSpPr>
              <a:xfrm>
                <a:off x="6187225" y="628785"/>
                <a:ext cx="386987" cy="335055"/>
                <a:chOff x="6187225" y="2884431"/>
                <a:chExt cx="386987" cy="335055"/>
              </a:xfrm>
            </p:grpSpPr>
            <p:sp>
              <p:nvSpPr>
                <p:cNvPr id="501" name="모서리가 둥근 직사각형 500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5" name="모서리가 둥근 직사각형 504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7" name="모서리가 둥근 직사각형 506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8" name="모서리가 둥근 직사각형 507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96" name="그룹 495"/>
              <p:cNvGrpSpPr/>
              <p:nvPr/>
            </p:nvGrpSpPr>
            <p:grpSpPr>
              <a:xfrm flipH="1">
                <a:off x="6839751" y="2686512"/>
                <a:ext cx="386987" cy="335055"/>
                <a:chOff x="6187225" y="2884431"/>
                <a:chExt cx="386987" cy="335055"/>
              </a:xfrm>
            </p:grpSpPr>
            <p:sp>
              <p:nvSpPr>
                <p:cNvPr id="497" name="모서리가 둥근 직사각형 496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8" name="모서리가 둥근 직사각형 497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9" name="모서리가 둥근 직사각형 498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0" name="모서리가 둥근 직사각형 499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482" name="양쪽 모서리가 둥근 사각형 481"/>
            <p:cNvSpPr/>
            <p:nvPr/>
          </p:nvSpPr>
          <p:spPr>
            <a:xfrm>
              <a:off x="3778038" y="3215600"/>
              <a:ext cx="30071" cy="42625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2271147" y="4091440"/>
              <a:ext cx="1438602" cy="1377755"/>
              <a:chOff x="2271147" y="4091440"/>
              <a:chExt cx="1438602" cy="1377755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2576047" y="4959184"/>
                <a:ext cx="1133702" cy="501495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23" name="그룹 622"/>
              <p:cNvGrpSpPr/>
              <p:nvPr/>
            </p:nvGrpSpPr>
            <p:grpSpPr>
              <a:xfrm>
                <a:off x="2271147" y="4091440"/>
                <a:ext cx="441773" cy="1377755"/>
                <a:chOff x="5700397" y="-2338085"/>
                <a:chExt cx="1843234" cy="5748488"/>
              </a:xfrm>
            </p:grpSpPr>
            <p:grpSp>
              <p:nvGrpSpPr>
                <p:cNvPr id="624" name="그룹 623"/>
                <p:cNvGrpSpPr/>
                <p:nvPr/>
              </p:nvGrpSpPr>
              <p:grpSpPr>
                <a:xfrm>
                  <a:off x="5700397" y="-2338085"/>
                  <a:ext cx="1843234" cy="5748488"/>
                  <a:chOff x="6497474" y="1273324"/>
                  <a:chExt cx="856334" cy="2670646"/>
                </a:xfrm>
              </p:grpSpPr>
              <p:grpSp>
                <p:nvGrpSpPr>
                  <p:cNvPr id="645" name="그룹 644"/>
                  <p:cNvGrpSpPr/>
                  <p:nvPr/>
                </p:nvGrpSpPr>
                <p:grpSpPr>
                  <a:xfrm>
                    <a:off x="6497474" y="1273324"/>
                    <a:ext cx="856334" cy="1383389"/>
                    <a:chOff x="5382780" y="1263511"/>
                    <a:chExt cx="687858" cy="1131938"/>
                  </a:xfrm>
                </p:grpSpPr>
                <p:sp>
                  <p:nvSpPr>
                    <p:cNvPr id="647" name="이등변 삼각형 289"/>
                    <p:cNvSpPr/>
                    <p:nvPr/>
                  </p:nvSpPr>
                  <p:spPr>
                    <a:xfrm>
                      <a:off x="5382779" y="1263511"/>
                      <a:ext cx="687858" cy="699888"/>
                    </a:xfrm>
                    <a:custGeom>
                      <a:avLst/>
                      <a:gdLst>
                        <a:gd name="connsiteX0" fmla="*/ 0 w 838070"/>
                        <a:gd name="connsiteY0" fmla="*/ 855363 h 855363"/>
                        <a:gd name="connsiteX1" fmla="*/ 419035 w 838070"/>
                        <a:gd name="connsiteY1" fmla="*/ 0 h 855363"/>
                        <a:gd name="connsiteX2" fmla="*/ 838070 w 838070"/>
                        <a:gd name="connsiteY2" fmla="*/ 855363 h 855363"/>
                        <a:gd name="connsiteX3" fmla="*/ 0 w 838070"/>
                        <a:gd name="connsiteY3" fmla="*/ 855363 h 855363"/>
                        <a:gd name="connsiteX0" fmla="*/ 9132 w 856334"/>
                        <a:gd name="connsiteY0" fmla="*/ 855363 h 855363"/>
                        <a:gd name="connsiteX1" fmla="*/ 428167 w 856334"/>
                        <a:gd name="connsiteY1" fmla="*/ 0 h 855363"/>
                        <a:gd name="connsiteX2" fmla="*/ 847202 w 856334"/>
                        <a:gd name="connsiteY2" fmla="*/ 855363 h 855363"/>
                        <a:gd name="connsiteX3" fmla="*/ 9132 w 856334"/>
                        <a:gd name="connsiteY3" fmla="*/ 855363 h 8553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56334" h="855363">
                          <a:moveTo>
                            <a:pt x="9132" y="855363"/>
                          </a:moveTo>
                          <a:cubicBezTo>
                            <a:pt x="-60707" y="712803"/>
                            <a:pt x="288489" y="0"/>
                            <a:pt x="428167" y="0"/>
                          </a:cubicBezTo>
                          <a:cubicBezTo>
                            <a:pt x="567845" y="0"/>
                            <a:pt x="917041" y="712803"/>
                            <a:pt x="847202" y="855363"/>
                          </a:cubicBezTo>
                          <a:lnTo>
                            <a:pt x="9132" y="855363"/>
                          </a:lnTo>
                          <a:close/>
                        </a:path>
                      </a:pathLst>
                    </a:custGeom>
                    <a:solidFill>
                      <a:srgbClr val="FF5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48" name="양쪽 모서리가 둥근 사각형 647"/>
                    <p:cNvSpPr/>
                    <p:nvPr/>
                  </p:nvSpPr>
                  <p:spPr>
                    <a:xfrm rot="10800000">
                      <a:off x="5448662" y="1963401"/>
                      <a:ext cx="572550" cy="432048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FFC6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646" name="직사각형 284"/>
                  <p:cNvSpPr/>
                  <p:nvPr/>
                </p:nvSpPr>
                <p:spPr>
                  <a:xfrm>
                    <a:off x="6668740" y="2440687"/>
                    <a:ext cx="558437" cy="1503283"/>
                  </a:xfrm>
                  <a:custGeom>
                    <a:avLst/>
                    <a:gdLst>
                      <a:gd name="connsiteX0" fmla="*/ 0 w 418737"/>
                      <a:gd name="connsiteY0" fmla="*/ 0 h 1496933"/>
                      <a:gd name="connsiteX1" fmla="*/ 418737 w 418737"/>
                      <a:gd name="connsiteY1" fmla="*/ 0 h 1496933"/>
                      <a:gd name="connsiteX2" fmla="*/ 418737 w 418737"/>
                      <a:gd name="connsiteY2" fmla="*/ 1496933 h 1496933"/>
                      <a:gd name="connsiteX3" fmla="*/ 0 w 418737"/>
                      <a:gd name="connsiteY3" fmla="*/ 1496933 h 1496933"/>
                      <a:gd name="connsiteX4" fmla="*/ 0 w 418737"/>
                      <a:gd name="connsiteY4" fmla="*/ 0 h 1496933"/>
                      <a:gd name="connsiteX0" fmla="*/ 63500 w 482237"/>
                      <a:gd name="connsiteY0" fmla="*/ 0 h 1496933"/>
                      <a:gd name="connsiteX1" fmla="*/ 482237 w 482237"/>
                      <a:gd name="connsiteY1" fmla="*/ 0 h 1496933"/>
                      <a:gd name="connsiteX2" fmla="*/ 482237 w 482237"/>
                      <a:gd name="connsiteY2" fmla="*/ 1496933 h 1496933"/>
                      <a:gd name="connsiteX3" fmla="*/ 0 w 482237"/>
                      <a:gd name="connsiteY3" fmla="*/ 1496933 h 1496933"/>
                      <a:gd name="connsiteX4" fmla="*/ 63500 w 482237"/>
                      <a:gd name="connsiteY4" fmla="*/ 0 h 1496933"/>
                      <a:gd name="connsiteX0" fmla="*/ 63500 w 558437"/>
                      <a:gd name="connsiteY0" fmla="*/ 0 h 1503283"/>
                      <a:gd name="connsiteX1" fmla="*/ 482237 w 558437"/>
                      <a:gd name="connsiteY1" fmla="*/ 0 h 1503283"/>
                      <a:gd name="connsiteX2" fmla="*/ 558437 w 558437"/>
                      <a:gd name="connsiteY2" fmla="*/ 1503283 h 1503283"/>
                      <a:gd name="connsiteX3" fmla="*/ 0 w 558437"/>
                      <a:gd name="connsiteY3" fmla="*/ 1496933 h 1503283"/>
                      <a:gd name="connsiteX4" fmla="*/ 63500 w 558437"/>
                      <a:gd name="connsiteY4" fmla="*/ 0 h 1503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437" h="1503283">
                        <a:moveTo>
                          <a:pt x="63500" y="0"/>
                        </a:moveTo>
                        <a:lnTo>
                          <a:pt x="482237" y="0"/>
                        </a:lnTo>
                        <a:lnTo>
                          <a:pt x="558437" y="1503283"/>
                        </a:lnTo>
                        <a:lnTo>
                          <a:pt x="0" y="1496933"/>
                        </a:lnTo>
                        <a:lnTo>
                          <a:pt x="63500" y="0"/>
                        </a:ln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25" name="그룹 624"/>
                <p:cNvGrpSpPr/>
                <p:nvPr/>
              </p:nvGrpSpPr>
              <p:grpSpPr>
                <a:xfrm>
                  <a:off x="6139083" y="-175692"/>
                  <a:ext cx="965863" cy="385869"/>
                  <a:chOff x="5975490" y="3731912"/>
                  <a:chExt cx="540726" cy="216024"/>
                </a:xfrm>
              </p:grpSpPr>
              <p:sp>
                <p:nvSpPr>
                  <p:cNvPr id="642" name="양쪽 모서리가 둥근 사각형 641"/>
                  <p:cNvSpPr/>
                  <p:nvPr/>
                </p:nvSpPr>
                <p:spPr>
                  <a:xfrm>
                    <a:off x="597549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3" name="양쪽 모서리가 둥근 사각형 642"/>
                  <p:cNvSpPr/>
                  <p:nvPr/>
                </p:nvSpPr>
                <p:spPr>
                  <a:xfrm>
                    <a:off x="6173845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4" name="양쪽 모서리가 둥근 사각형 643"/>
                  <p:cNvSpPr/>
                  <p:nvPr/>
                </p:nvSpPr>
                <p:spPr>
                  <a:xfrm>
                    <a:off x="637220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26" name="모서리가 둥근 직사각형 625"/>
                <p:cNvSpPr/>
                <p:nvPr/>
              </p:nvSpPr>
              <p:spPr>
                <a:xfrm>
                  <a:off x="7104947" y="-689520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7" name="모서리가 둥근 직사각형 626"/>
                <p:cNvSpPr/>
                <p:nvPr/>
              </p:nvSpPr>
              <p:spPr>
                <a:xfrm>
                  <a:off x="6981132" y="-797875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8" name="모서리가 둥근 직사각형 627"/>
                <p:cNvSpPr/>
                <p:nvPr/>
              </p:nvSpPr>
              <p:spPr>
                <a:xfrm>
                  <a:off x="7104945" y="-903223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9" name="모서리가 둥근 직사각형 628"/>
                <p:cNvSpPr/>
                <p:nvPr/>
              </p:nvSpPr>
              <p:spPr>
                <a:xfrm>
                  <a:off x="6248387" y="-173479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0" name="모서리가 둥근 직사각형 629"/>
                <p:cNvSpPr/>
                <p:nvPr/>
              </p:nvSpPr>
              <p:spPr>
                <a:xfrm>
                  <a:off x="6388591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1" name="모서리가 둥근 직사각형 630"/>
                <p:cNvSpPr/>
                <p:nvPr/>
              </p:nvSpPr>
              <p:spPr>
                <a:xfrm>
                  <a:off x="6124573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32" name="그룹 631"/>
                <p:cNvGrpSpPr/>
                <p:nvPr/>
              </p:nvGrpSpPr>
              <p:grpSpPr>
                <a:xfrm>
                  <a:off x="6187225" y="628785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638" name="모서리가 둥근 직사각형 637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9" name="모서리가 둥근 직사각형 638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0" name="모서리가 둥근 직사각형 639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1" name="모서리가 둥근 직사각형 640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33" name="그룹 632"/>
                <p:cNvGrpSpPr/>
                <p:nvPr/>
              </p:nvGrpSpPr>
              <p:grpSpPr>
                <a:xfrm flipH="1">
                  <a:off x="6839751" y="2686512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634" name="모서리가 둥근 직사각형 633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5" name="모서리가 둥근 직사각형 634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6" name="모서리가 둥근 직사각형 635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7" name="모서리가 둥근 직사각형 636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47" name="그룹 46"/>
              <p:cNvGrpSpPr/>
              <p:nvPr/>
            </p:nvGrpSpPr>
            <p:grpSpPr>
              <a:xfrm>
                <a:off x="2704035" y="4912919"/>
                <a:ext cx="853813" cy="89711"/>
                <a:chOff x="2704035" y="4912919"/>
                <a:chExt cx="853813" cy="179423"/>
              </a:xfrm>
            </p:grpSpPr>
            <p:sp>
              <p:nvSpPr>
                <p:cNvPr id="43" name="양쪽 모서리가 둥근 사각형 42"/>
                <p:cNvSpPr/>
                <p:nvPr/>
              </p:nvSpPr>
              <p:spPr>
                <a:xfrm>
                  <a:off x="270403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9" name="양쪽 모서리가 둥근 사각형 648"/>
                <p:cNvSpPr/>
                <p:nvPr/>
              </p:nvSpPr>
              <p:spPr>
                <a:xfrm>
                  <a:off x="279382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0" name="양쪽 모서리가 둥근 사각형 649"/>
                <p:cNvSpPr/>
                <p:nvPr/>
              </p:nvSpPr>
              <p:spPr>
                <a:xfrm>
                  <a:off x="288361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1" name="양쪽 모서리가 둥근 사각형 650"/>
                <p:cNvSpPr/>
                <p:nvPr/>
              </p:nvSpPr>
              <p:spPr>
                <a:xfrm>
                  <a:off x="297339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2" name="양쪽 모서리가 둥근 사각형 651"/>
                <p:cNvSpPr/>
                <p:nvPr/>
              </p:nvSpPr>
              <p:spPr>
                <a:xfrm>
                  <a:off x="3063187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3" name="양쪽 모서리가 둥근 사각형 652"/>
                <p:cNvSpPr/>
                <p:nvPr/>
              </p:nvSpPr>
              <p:spPr>
                <a:xfrm>
                  <a:off x="315297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4" name="양쪽 모서리가 둥근 사각형 653"/>
                <p:cNvSpPr/>
                <p:nvPr/>
              </p:nvSpPr>
              <p:spPr>
                <a:xfrm>
                  <a:off x="324276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5" name="양쪽 모서리가 둥근 사각형 654"/>
                <p:cNvSpPr/>
                <p:nvPr/>
              </p:nvSpPr>
              <p:spPr>
                <a:xfrm>
                  <a:off x="333255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6" name="양쪽 모서리가 둥근 사각형 655"/>
                <p:cNvSpPr/>
                <p:nvPr/>
              </p:nvSpPr>
              <p:spPr>
                <a:xfrm>
                  <a:off x="342233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7" name="양쪽 모서리가 둥근 사각형 656"/>
                <p:cNvSpPr/>
                <p:nvPr/>
              </p:nvSpPr>
              <p:spPr>
                <a:xfrm>
                  <a:off x="351212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9" name="그룹 48"/>
              <p:cNvGrpSpPr/>
              <p:nvPr/>
            </p:nvGrpSpPr>
            <p:grpSpPr>
              <a:xfrm>
                <a:off x="2734474" y="5053123"/>
                <a:ext cx="89023" cy="51895"/>
                <a:chOff x="2734474" y="5053123"/>
                <a:chExt cx="89023" cy="51895"/>
              </a:xfrm>
            </p:grpSpPr>
            <p:sp>
              <p:nvSpPr>
                <p:cNvPr id="658" name="모서리가 둥근 직사각형 657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0" name="모서리가 둥근 직사각형 659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3426536" y="5319305"/>
                <a:ext cx="159884" cy="50994"/>
                <a:chOff x="3426536" y="5081432"/>
                <a:chExt cx="159884" cy="50994"/>
              </a:xfrm>
            </p:grpSpPr>
            <p:sp>
              <p:nvSpPr>
                <p:cNvPr id="659" name="모서리가 둥근 직사각형 658"/>
                <p:cNvSpPr/>
                <p:nvPr/>
              </p:nvSpPr>
              <p:spPr>
                <a:xfrm flipH="1">
                  <a:off x="3489040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1" name="모서리가 둥근 직사각형 660"/>
                <p:cNvSpPr/>
                <p:nvPr/>
              </p:nvSpPr>
              <p:spPr>
                <a:xfrm flipH="1">
                  <a:off x="3426536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2" name="모서리가 둥근 직사각형 661"/>
                <p:cNvSpPr/>
                <p:nvPr/>
              </p:nvSpPr>
              <p:spPr>
                <a:xfrm flipH="1">
                  <a:off x="3527071" y="5108840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63" name="그룹 662"/>
              <p:cNvGrpSpPr/>
              <p:nvPr/>
            </p:nvGrpSpPr>
            <p:grpSpPr>
              <a:xfrm>
                <a:off x="3244741" y="5312650"/>
                <a:ext cx="89023" cy="51895"/>
                <a:chOff x="2734474" y="5053123"/>
                <a:chExt cx="89023" cy="51895"/>
              </a:xfrm>
            </p:grpSpPr>
            <p:sp>
              <p:nvSpPr>
                <p:cNvPr id="664" name="모서리가 둥근 직사각형 663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5" name="모서리가 둥근 직사각형 664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667" name="그룹 666"/>
            <p:cNvGrpSpPr/>
            <p:nvPr/>
          </p:nvGrpSpPr>
          <p:grpSpPr>
            <a:xfrm flipH="1">
              <a:off x="5476274" y="4091440"/>
              <a:ext cx="1438602" cy="1377755"/>
              <a:chOff x="2271147" y="4091440"/>
              <a:chExt cx="1438602" cy="1377755"/>
            </a:xfrm>
          </p:grpSpPr>
          <p:sp>
            <p:nvSpPr>
              <p:cNvPr id="668" name="직사각형 667"/>
              <p:cNvSpPr/>
              <p:nvPr/>
            </p:nvSpPr>
            <p:spPr>
              <a:xfrm>
                <a:off x="2576047" y="4959184"/>
                <a:ext cx="1133702" cy="501495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69" name="그룹 668"/>
              <p:cNvGrpSpPr/>
              <p:nvPr/>
            </p:nvGrpSpPr>
            <p:grpSpPr>
              <a:xfrm>
                <a:off x="2271147" y="4091440"/>
                <a:ext cx="441773" cy="1377755"/>
                <a:chOff x="5700397" y="-2338085"/>
                <a:chExt cx="1843234" cy="5748488"/>
              </a:xfrm>
            </p:grpSpPr>
            <p:grpSp>
              <p:nvGrpSpPr>
                <p:cNvPr id="691" name="그룹 690"/>
                <p:cNvGrpSpPr/>
                <p:nvPr/>
              </p:nvGrpSpPr>
              <p:grpSpPr>
                <a:xfrm>
                  <a:off x="5700397" y="-2338085"/>
                  <a:ext cx="1843234" cy="5748488"/>
                  <a:chOff x="6497474" y="1273324"/>
                  <a:chExt cx="856334" cy="2670646"/>
                </a:xfrm>
              </p:grpSpPr>
              <p:grpSp>
                <p:nvGrpSpPr>
                  <p:cNvPr id="712" name="그룹 711"/>
                  <p:cNvGrpSpPr/>
                  <p:nvPr/>
                </p:nvGrpSpPr>
                <p:grpSpPr>
                  <a:xfrm>
                    <a:off x="6497474" y="1273324"/>
                    <a:ext cx="856334" cy="1383389"/>
                    <a:chOff x="5382780" y="1263511"/>
                    <a:chExt cx="687858" cy="1131938"/>
                  </a:xfrm>
                </p:grpSpPr>
                <p:sp>
                  <p:nvSpPr>
                    <p:cNvPr id="714" name="이등변 삼각형 289"/>
                    <p:cNvSpPr/>
                    <p:nvPr/>
                  </p:nvSpPr>
                  <p:spPr>
                    <a:xfrm>
                      <a:off x="5382779" y="1263511"/>
                      <a:ext cx="687858" cy="699888"/>
                    </a:xfrm>
                    <a:custGeom>
                      <a:avLst/>
                      <a:gdLst>
                        <a:gd name="connsiteX0" fmla="*/ 0 w 838070"/>
                        <a:gd name="connsiteY0" fmla="*/ 855363 h 855363"/>
                        <a:gd name="connsiteX1" fmla="*/ 419035 w 838070"/>
                        <a:gd name="connsiteY1" fmla="*/ 0 h 855363"/>
                        <a:gd name="connsiteX2" fmla="*/ 838070 w 838070"/>
                        <a:gd name="connsiteY2" fmla="*/ 855363 h 855363"/>
                        <a:gd name="connsiteX3" fmla="*/ 0 w 838070"/>
                        <a:gd name="connsiteY3" fmla="*/ 855363 h 855363"/>
                        <a:gd name="connsiteX0" fmla="*/ 9132 w 856334"/>
                        <a:gd name="connsiteY0" fmla="*/ 855363 h 855363"/>
                        <a:gd name="connsiteX1" fmla="*/ 428167 w 856334"/>
                        <a:gd name="connsiteY1" fmla="*/ 0 h 855363"/>
                        <a:gd name="connsiteX2" fmla="*/ 847202 w 856334"/>
                        <a:gd name="connsiteY2" fmla="*/ 855363 h 855363"/>
                        <a:gd name="connsiteX3" fmla="*/ 9132 w 856334"/>
                        <a:gd name="connsiteY3" fmla="*/ 855363 h 8553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56334" h="855363">
                          <a:moveTo>
                            <a:pt x="9132" y="855363"/>
                          </a:moveTo>
                          <a:cubicBezTo>
                            <a:pt x="-60707" y="712803"/>
                            <a:pt x="288489" y="0"/>
                            <a:pt x="428167" y="0"/>
                          </a:cubicBezTo>
                          <a:cubicBezTo>
                            <a:pt x="567845" y="0"/>
                            <a:pt x="917041" y="712803"/>
                            <a:pt x="847202" y="855363"/>
                          </a:cubicBezTo>
                          <a:lnTo>
                            <a:pt x="9132" y="855363"/>
                          </a:lnTo>
                          <a:close/>
                        </a:path>
                      </a:pathLst>
                    </a:custGeom>
                    <a:solidFill>
                      <a:srgbClr val="FF5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15" name="양쪽 모서리가 둥근 사각형 714"/>
                    <p:cNvSpPr/>
                    <p:nvPr/>
                  </p:nvSpPr>
                  <p:spPr>
                    <a:xfrm rot="10800000">
                      <a:off x="5448662" y="1963401"/>
                      <a:ext cx="572550" cy="432048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FFC6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713" name="직사각형 284"/>
                  <p:cNvSpPr/>
                  <p:nvPr/>
                </p:nvSpPr>
                <p:spPr>
                  <a:xfrm>
                    <a:off x="6668740" y="2440687"/>
                    <a:ext cx="558437" cy="1503283"/>
                  </a:xfrm>
                  <a:custGeom>
                    <a:avLst/>
                    <a:gdLst>
                      <a:gd name="connsiteX0" fmla="*/ 0 w 418737"/>
                      <a:gd name="connsiteY0" fmla="*/ 0 h 1496933"/>
                      <a:gd name="connsiteX1" fmla="*/ 418737 w 418737"/>
                      <a:gd name="connsiteY1" fmla="*/ 0 h 1496933"/>
                      <a:gd name="connsiteX2" fmla="*/ 418737 w 418737"/>
                      <a:gd name="connsiteY2" fmla="*/ 1496933 h 1496933"/>
                      <a:gd name="connsiteX3" fmla="*/ 0 w 418737"/>
                      <a:gd name="connsiteY3" fmla="*/ 1496933 h 1496933"/>
                      <a:gd name="connsiteX4" fmla="*/ 0 w 418737"/>
                      <a:gd name="connsiteY4" fmla="*/ 0 h 1496933"/>
                      <a:gd name="connsiteX0" fmla="*/ 63500 w 482237"/>
                      <a:gd name="connsiteY0" fmla="*/ 0 h 1496933"/>
                      <a:gd name="connsiteX1" fmla="*/ 482237 w 482237"/>
                      <a:gd name="connsiteY1" fmla="*/ 0 h 1496933"/>
                      <a:gd name="connsiteX2" fmla="*/ 482237 w 482237"/>
                      <a:gd name="connsiteY2" fmla="*/ 1496933 h 1496933"/>
                      <a:gd name="connsiteX3" fmla="*/ 0 w 482237"/>
                      <a:gd name="connsiteY3" fmla="*/ 1496933 h 1496933"/>
                      <a:gd name="connsiteX4" fmla="*/ 63500 w 482237"/>
                      <a:gd name="connsiteY4" fmla="*/ 0 h 1496933"/>
                      <a:gd name="connsiteX0" fmla="*/ 63500 w 558437"/>
                      <a:gd name="connsiteY0" fmla="*/ 0 h 1503283"/>
                      <a:gd name="connsiteX1" fmla="*/ 482237 w 558437"/>
                      <a:gd name="connsiteY1" fmla="*/ 0 h 1503283"/>
                      <a:gd name="connsiteX2" fmla="*/ 558437 w 558437"/>
                      <a:gd name="connsiteY2" fmla="*/ 1503283 h 1503283"/>
                      <a:gd name="connsiteX3" fmla="*/ 0 w 558437"/>
                      <a:gd name="connsiteY3" fmla="*/ 1496933 h 1503283"/>
                      <a:gd name="connsiteX4" fmla="*/ 63500 w 558437"/>
                      <a:gd name="connsiteY4" fmla="*/ 0 h 1503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437" h="1503283">
                        <a:moveTo>
                          <a:pt x="63500" y="0"/>
                        </a:moveTo>
                        <a:lnTo>
                          <a:pt x="482237" y="0"/>
                        </a:lnTo>
                        <a:lnTo>
                          <a:pt x="558437" y="1503283"/>
                        </a:lnTo>
                        <a:lnTo>
                          <a:pt x="0" y="1496933"/>
                        </a:lnTo>
                        <a:lnTo>
                          <a:pt x="63500" y="0"/>
                        </a:ln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92" name="그룹 691"/>
                <p:cNvGrpSpPr/>
                <p:nvPr/>
              </p:nvGrpSpPr>
              <p:grpSpPr>
                <a:xfrm>
                  <a:off x="6139083" y="-175692"/>
                  <a:ext cx="965863" cy="385869"/>
                  <a:chOff x="5975490" y="3731912"/>
                  <a:chExt cx="540726" cy="216024"/>
                </a:xfrm>
              </p:grpSpPr>
              <p:sp>
                <p:nvSpPr>
                  <p:cNvPr id="709" name="양쪽 모서리가 둥근 사각형 708"/>
                  <p:cNvSpPr/>
                  <p:nvPr/>
                </p:nvSpPr>
                <p:spPr>
                  <a:xfrm>
                    <a:off x="597549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10" name="양쪽 모서리가 둥근 사각형 709"/>
                  <p:cNvSpPr/>
                  <p:nvPr/>
                </p:nvSpPr>
                <p:spPr>
                  <a:xfrm>
                    <a:off x="6173845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11" name="양쪽 모서리가 둥근 사각형 710"/>
                  <p:cNvSpPr/>
                  <p:nvPr/>
                </p:nvSpPr>
                <p:spPr>
                  <a:xfrm>
                    <a:off x="637220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93" name="모서리가 둥근 직사각형 692"/>
                <p:cNvSpPr/>
                <p:nvPr/>
              </p:nvSpPr>
              <p:spPr>
                <a:xfrm>
                  <a:off x="7104947" y="-689520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4" name="모서리가 둥근 직사각형 693"/>
                <p:cNvSpPr/>
                <p:nvPr/>
              </p:nvSpPr>
              <p:spPr>
                <a:xfrm>
                  <a:off x="6981132" y="-797875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5" name="모서리가 둥근 직사각형 694"/>
                <p:cNvSpPr/>
                <p:nvPr/>
              </p:nvSpPr>
              <p:spPr>
                <a:xfrm>
                  <a:off x="7104945" y="-903223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6" name="모서리가 둥근 직사각형 695"/>
                <p:cNvSpPr/>
                <p:nvPr/>
              </p:nvSpPr>
              <p:spPr>
                <a:xfrm>
                  <a:off x="6248387" y="-173479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7" name="모서리가 둥근 직사각형 696"/>
                <p:cNvSpPr/>
                <p:nvPr/>
              </p:nvSpPr>
              <p:spPr>
                <a:xfrm>
                  <a:off x="6388591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8" name="모서리가 둥근 직사각형 697"/>
                <p:cNvSpPr/>
                <p:nvPr/>
              </p:nvSpPr>
              <p:spPr>
                <a:xfrm>
                  <a:off x="6124573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99" name="그룹 698"/>
                <p:cNvGrpSpPr/>
                <p:nvPr/>
              </p:nvGrpSpPr>
              <p:grpSpPr>
                <a:xfrm>
                  <a:off x="6187225" y="628785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705" name="모서리가 둥근 직사각형 704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6" name="모서리가 둥근 직사각형 705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7" name="모서리가 둥근 직사각형 706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8" name="모서리가 둥근 직사각형 707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00" name="그룹 699"/>
                <p:cNvGrpSpPr/>
                <p:nvPr/>
              </p:nvGrpSpPr>
              <p:grpSpPr>
                <a:xfrm flipH="1">
                  <a:off x="6839751" y="2686512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701" name="모서리가 둥근 직사각형 700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2" name="모서리가 둥근 직사각형 701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3" name="모서리가 둥근 직사각형 702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04" name="모서리가 둥근 직사각형 703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670" name="그룹 669"/>
              <p:cNvGrpSpPr/>
              <p:nvPr/>
            </p:nvGrpSpPr>
            <p:grpSpPr>
              <a:xfrm>
                <a:off x="2704035" y="4912919"/>
                <a:ext cx="853813" cy="89711"/>
                <a:chOff x="2704035" y="4912919"/>
                <a:chExt cx="853813" cy="179423"/>
              </a:xfrm>
            </p:grpSpPr>
            <p:sp>
              <p:nvSpPr>
                <p:cNvPr id="681" name="양쪽 모서리가 둥근 사각형 680"/>
                <p:cNvSpPr/>
                <p:nvPr/>
              </p:nvSpPr>
              <p:spPr>
                <a:xfrm>
                  <a:off x="270403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2" name="양쪽 모서리가 둥근 사각형 681"/>
                <p:cNvSpPr/>
                <p:nvPr/>
              </p:nvSpPr>
              <p:spPr>
                <a:xfrm>
                  <a:off x="279382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3" name="양쪽 모서리가 둥근 사각형 682"/>
                <p:cNvSpPr/>
                <p:nvPr/>
              </p:nvSpPr>
              <p:spPr>
                <a:xfrm>
                  <a:off x="288361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4" name="양쪽 모서리가 둥근 사각형 683"/>
                <p:cNvSpPr/>
                <p:nvPr/>
              </p:nvSpPr>
              <p:spPr>
                <a:xfrm>
                  <a:off x="297339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5" name="양쪽 모서리가 둥근 사각형 684"/>
                <p:cNvSpPr/>
                <p:nvPr/>
              </p:nvSpPr>
              <p:spPr>
                <a:xfrm>
                  <a:off x="3063187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6" name="양쪽 모서리가 둥근 사각형 685"/>
                <p:cNvSpPr/>
                <p:nvPr/>
              </p:nvSpPr>
              <p:spPr>
                <a:xfrm>
                  <a:off x="315297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7" name="양쪽 모서리가 둥근 사각형 686"/>
                <p:cNvSpPr/>
                <p:nvPr/>
              </p:nvSpPr>
              <p:spPr>
                <a:xfrm>
                  <a:off x="324276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8" name="양쪽 모서리가 둥근 사각형 687"/>
                <p:cNvSpPr/>
                <p:nvPr/>
              </p:nvSpPr>
              <p:spPr>
                <a:xfrm>
                  <a:off x="333255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9" name="양쪽 모서리가 둥근 사각형 688"/>
                <p:cNvSpPr/>
                <p:nvPr/>
              </p:nvSpPr>
              <p:spPr>
                <a:xfrm>
                  <a:off x="342233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0" name="양쪽 모서리가 둥근 사각형 689"/>
                <p:cNvSpPr/>
                <p:nvPr/>
              </p:nvSpPr>
              <p:spPr>
                <a:xfrm>
                  <a:off x="351212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71" name="그룹 670"/>
              <p:cNvGrpSpPr/>
              <p:nvPr/>
            </p:nvGrpSpPr>
            <p:grpSpPr>
              <a:xfrm>
                <a:off x="2734474" y="5053123"/>
                <a:ext cx="89023" cy="51895"/>
                <a:chOff x="2734474" y="5053123"/>
                <a:chExt cx="89023" cy="51895"/>
              </a:xfrm>
            </p:grpSpPr>
            <p:sp>
              <p:nvSpPr>
                <p:cNvPr id="679" name="모서리가 둥근 직사각형 678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0" name="모서리가 둥근 직사각형 679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72" name="그룹 671"/>
              <p:cNvGrpSpPr/>
              <p:nvPr/>
            </p:nvGrpSpPr>
            <p:grpSpPr>
              <a:xfrm>
                <a:off x="3426536" y="5319305"/>
                <a:ext cx="159884" cy="50994"/>
                <a:chOff x="3426536" y="5081432"/>
                <a:chExt cx="159884" cy="50994"/>
              </a:xfrm>
            </p:grpSpPr>
            <p:sp>
              <p:nvSpPr>
                <p:cNvPr id="676" name="모서리가 둥근 직사각형 675"/>
                <p:cNvSpPr/>
                <p:nvPr/>
              </p:nvSpPr>
              <p:spPr>
                <a:xfrm flipH="1">
                  <a:off x="3489040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7" name="모서리가 둥근 직사각형 676"/>
                <p:cNvSpPr/>
                <p:nvPr/>
              </p:nvSpPr>
              <p:spPr>
                <a:xfrm flipH="1">
                  <a:off x="3426536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8" name="모서리가 둥근 직사각형 677"/>
                <p:cNvSpPr/>
                <p:nvPr/>
              </p:nvSpPr>
              <p:spPr>
                <a:xfrm flipH="1">
                  <a:off x="3527071" y="5108840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73" name="그룹 672"/>
              <p:cNvGrpSpPr/>
              <p:nvPr/>
            </p:nvGrpSpPr>
            <p:grpSpPr>
              <a:xfrm>
                <a:off x="3244741" y="5312650"/>
                <a:ext cx="89023" cy="51895"/>
                <a:chOff x="2734474" y="5053123"/>
                <a:chExt cx="89023" cy="51895"/>
              </a:xfrm>
            </p:grpSpPr>
            <p:sp>
              <p:nvSpPr>
                <p:cNvPr id="674" name="모서리가 둥근 직사각형 673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5" name="모서리가 둥근 직사각형 674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125" name="그룹 124"/>
          <p:cNvGrpSpPr/>
          <p:nvPr/>
        </p:nvGrpSpPr>
        <p:grpSpPr>
          <a:xfrm>
            <a:off x="1012451" y="4782408"/>
            <a:ext cx="6434234" cy="694817"/>
            <a:chOff x="1357642" y="4782408"/>
            <a:chExt cx="6434234" cy="694817"/>
          </a:xfrm>
        </p:grpSpPr>
        <p:grpSp>
          <p:nvGrpSpPr>
            <p:cNvPr id="124" name="그룹 123"/>
            <p:cNvGrpSpPr/>
            <p:nvPr/>
          </p:nvGrpSpPr>
          <p:grpSpPr>
            <a:xfrm>
              <a:off x="1357642" y="4782408"/>
              <a:ext cx="699596" cy="677781"/>
              <a:chOff x="1357642" y="4782408"/>
              <a:chExt cx="699596" cy="677781"/>
            </a:xfrm>
          </p:grpSpPr>
          <p:grpSp>
            <p:nvGrpSpPr>
              <p:cNvPr id="549" name="그룹 548"/>
              <p:cNvGrpSpPr/>
              <p:nvPr/>
            </p:nvGrpSpPr>
            <p:grpSpPr>
              <a:xfrm>
                <a:off x="1678534" y="4782408"/>
                <a:ext cx="378704" cy="677781"/>
                <a:chOff x="3942340" y="2065700"/>
                <a:chExt cx="575770" cy="1030476"/>
              </a:xfrm>
            </p:grpSpPr>
            <p:sp>
              <p:nvSpPr>
                <p:cNvPr id="550" name="양쪽 모서리가 둥근 사각형 549"/>
                <p:cNvSpPr/>
                <p:nvPr/>
              </p:nvSpPr>
              <p:spPr>
                <a:xfrm>
                  <a:off x="4201190" y="2281436"/>
                  <a:ext cx="45719" cy="5046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1" name="양쪽 모서리가 둥근 사각형 550"/>
                <p:cNvSpPr/>
                <p:nvPr/>
              </p:nvSpPr>
              <p:spPr>
                <a:xfrm>
                  <a:off x="3995963" y="2786053"/>
                  <a:ext cx="468525" cy="20087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2" name="양쪽 모서리가 둥근 사각형 551"/>
                <p:cNvSpPr/>
                <p:nvPr/>
              </p:nvSpPr>
              <p:spPr>
                <a:xfrm rot="10800000">
                  <a:off x="3942340" y="2983649"/>
                  <a:ext cx="575770" cy="11252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553" name="그룹 552"/>
                <p:cNvGrpSpPr/>
                <p:nvPr/>
              </p:nvGrpSpPr>
              <p:grpSpPr>
                <a:xfrm rot="20171974">
                  <a:off x="4098948" y="2791419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573" name="타원 572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4" name="타원 573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5" name="타원 574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6" name="타원 575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7" name="타원 576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54" name="그룹 553"/>
                <p:cNvGrpSpPr/>
                <p:nvPr/>
              </p:nvGrpSpPr>
              <p:grpSpPr>
                <a:xfrm rot="17501561">
                  <a:off x="4346994" y="2802378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568" name="타원 567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9" name="타원 568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0" name="타원 569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1" name="타원 570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72" name="타원 571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55" name="그룹 554"/>
                <p:cNvGrpSpPr/>
                <p:nvPr/>
              </p:nvGrpSpPr>
              <p:grpSpPr>
                <a:xfrm rot="602786">
                  <a:off x="4034174" y="2854034"/>
                  <a:ext cx="113495" cy="121926"/>
                  <a:chOff x="3800295" y="1933967"/>
                  <a:chExt cx="323441" cy="347469"/>
                </a:xfrm>
              </p:grpSpPr>
              <p:sp>
                <p:nvSpPr>
                  <p:cNvPr id="563" name="타원 562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4" name="타원 563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5" name="타원 564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6" name="타원 565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7" name="타원 566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56" name="그룹 555"/>
                <p:cNvGrpSpPr/>
                <p:nvPr/>
              </p:nvGrpSpPr>
              <p:grpSpPr>
                <a:xfrm rot="324920">
                  <a:off x="4033756" y="2794870"/>
                  <a:ext cx="60432" cy="64922"/>
                  <a:chOff x="3800295" y="1933967"/>
                  <a:chExt cx="323441" cy="347469"/>
                </a:xfrm>
              </p:grpSpPr>
              <p:sp>
                <p:nvSpPr>
                  <p:cNvPr id="558" name="타원 557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9" name="타원 558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0" name="타원 559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1" name="타원 560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62" name="타원 561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57" name="사다리꼴 55"/>
                <p:cNvSpPr/>
                <p:nvPr/>
              </p:nvSpPr>
              <p:spPr>
                <a:xfrm>
                  <a:off x="4052872" y="2065700"/>
                  <a:ext cx="335946" cy="513483"/>
                </a:xfrm>
                <a:custGeom>
                  <a:avLst/>
                  <a:gdLst>
                    <a:gd name="connsiteX0" fmla="*/ 0 w 316512"/>
                    <a:gd name="connsiteY0" fmla="*/ 540341 h 540341"/>
                    <a:gd name="connsiteX1" fmla="*/ 79128 w 316512"/>
                    <a:gd name="connsiteY1" fmla="*/ 0 h 540341"/>
                    <a:gd name="connsiteX2" fmla="*/ 237384 w 316512"/>
                    <a:gd name="connsiteY2" fmla="*/ 0 h 540341"/>
                    <a:gd name="connsiteX3" fmla="*/ 316512 w 316512"/>
                    <a:gd name="connsiteY3" fmla="*/ 540341 h 540341"/>
                    <a:gd name="connsiteX4" fmla="*/ 0 w 316512"/>
                    <a:gd name="connsiteY4" fmla="*/ 540341 h 540341"/>
                    <a:gd name="connsiteX0" fmla="*/ 0 w 327294"/>
                    <a:gd name="connsiteY0" fmla="*/ 540341 h 540341"/>
                    <a:gd name="connsiteX1" fmla="*/ 79128 w 327294"/>
                    <a:gd name="connsiteY1" fmla="*/ 0 h 540341"/>
                    <a:gd name="connsiteX2" fmla="*/ 237384 w 327294"/>
                    <a:gd name="connsiteY2" fmla="*/ 0 h 540341"/>
                    <a:gd name="connsiteX3" fmla="*/ 316512 w 327294"/>
                    <a:gd name="connsiteY3" fmla="*/ 540341 h 540341"/>
                    <a:gd name="connsiteX4" fmla="*/ 0 w 327294"/>
                    <a:gd name="connsiteY4" fmla="*/ 540341 h 540341"/>
                    <a:gd name="connsiteX0" fmla="*/ 10782 w 338076"/>
                    <a:gd name="connsiteY0" fmla="*/ 540341 h 540341"/>
                    <a:gd name="connsiteX1" fmla="*/ 89910 w 338076"/>
                    <a:gd name="connsiteY1" fmla="*/ 0 h 540341"/>
                    <a:gd name="connsiteX2" fmla="*/ 248166 w 338076"/>
                    <a:gd name="connsiteY2" fmla="*/ 0 h 540341"/>
                    <a:gd name="connsiteX3" fmla="*/ 327294 w 338076"/>
                    <a:gd name="connsiteY3" fmla="*/ 540341 h 540341"/>
                    <a:gd name="connsiteX4" fmla="*/ 10782 w 338076"/>
                    <a:gd name="connsiteY4" fmla="*/ 540341 h 540341"/>
                    <a:gd name="connsiteX0" fmla="*/ 10782 w 339362"/>
                    <a:gd name="connsiteY0" fmla="*/ 540341 h 540341"/>
                    <a:gd name="connsiteX1" fmla="*/ 89910 w 339362"/>
                    <a:gd name="connsiteY1" fmla="*/ 0 h 540341"/>
                    <a:gd name="connsiteX2" fmla="*/ 248166 w 339362"/>
                    <a:gd name="connsiteY2" fmla="*/ 0 h 540341"/>
                    <a:gd name="connsiteX3" fmla="*/ 327294 w 339362"/>
                    <a:gd name="connsiteY3" fmla="*/ 540341 h 540341"/>
                    <a:gd name="connsiteX4" fmla="*/ 10782 w 339362"/>
                    <a:gd name="connsiteY4" fmla="*/ 540341 h 540341"/>
                    <a:gd name="connsiteX0" fmla="*/ 12068 w 340648"/>
                    <a:gd name="connsiteY0" fmla="*/ 540341 h 540341"/>
                    <a:gd name="connsiteX1" fmla="*/ 91196 w 340648"/>
                    <a:gd name="connsiteY1" fmla="*/ 0 h 540341"/>
                    <a:gd name="connsiteX2" fmla="*/ 249452 w 340648"/>
                    <a:gd name="connsiteY2" fmla="*/ 0 h 540341"/>
                    <a:gd name="connsiteX3" fmla="*/ 328580 w 340648"/>
                    <a:gd name="connsiteY3" fmla="*/ 540341 h 540341"/>
                    <a:gd name="connsiteX4" fmla="*/ 12068 w 340648"/>
                    <a:gd name="connsiteY4" fmla="*/ 540341 h 540341"/>
                    <a:gd name="connsiteX0" fmla="*/ 9716 w 335946"/>
                    <a:gd name="connsiteY0" fmla="*/ 581067 h 581067"/>
                    <a:gd name="connsiteX1" fmla="*/ 88844 w 335946"/>
                    <a:gd name="connsiteY1" fmla="*/ 40726 h 581067"/>
                    <a:gd name="connsiteX2" fmla="*/ 167882 w 335946"/>
                    <a:gd name="connsiteY2" fmla="*/ 38047 h 581067"/>
                    <a:gd name="connsiteX3" fmla="*/ 247100 w 335946"/>
                    <a:gd name="connsiteY3" fmla="*/ 40726 h 581067"/>
                    <a:gd name="connsiteX4" fmla="*/ 326228 w 335946"/>
                    <a:gd name="connsiteY4" fmla="*/ 581067 h 581067"/>
                    <a:gd name="connsiteX5" fmla="*/ 9716 w 335946"/>
                    <a:gd name="connsiteY5" fmla="*/ 581067 h 581067"/>
                    <a:gd name="connsiteX0" fmla="*/ 9716 w 335946"/>
                    <a:gd name="connsiteY0" fmla="*/ 669226 h 669226"/>
                    <a:gd name="connsiteX1" fmla="*/ 88844 w 335946"/>
                    <a:gd name="connsiteY1" fmla="*/ 128885 h 669226"/>
                    <a:gd name="connsiteX2" fmla="*/ 167882 w 335946"/>
                    <a:gd name="connsiteY2" fmla="*/ 0 h 669226"/>
                    <a:gd name="connsiteX3" fmla="*/ 247100 w 335946"/>
                    <a:gd name="connsiteY3" fmla="*/ 128885 h 669226"/>
                    <a:gd name="connsiteX4" fmla="*/ 326228 w 335946"/>
                    <a:gd name="connsiteY4" fmla="*/ 669226 h 669226"/>
                    <a:gd name="connsiteX5" fmla="*/ 9716 w 335946"/>
                    <a:gd name="connsiteY5" fmla="*/ 669226 h 669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946" h="669226">
                      <a:moveTo>
                        <a:pt x="9716" y="669226"/>
                      </a:moveTo>
                      <a:cubicBezTo>
                        <a:pt x="-29848" y="579169"/>
                        <a:pt x="62483" y="240423"/>
                        <a:pt x="88844" y="128885"/>
                      </a:cubicBezTo>
                      <a:cubicBezTo>
                        <a:pt x="115205" y="17347"/>
                        <a:pt x="141536" y="893"/>
                        <a:pt x="167882" y="0"/>
                      </a:cubicBezTo>
                      <a:cubicBezTo>
                        <a:pt x="194288" y="893"/>
                        <a:pt x="220709" y="17347"/>
                        <a:pt x="247100" y="128885"/>
                      </a:cubicBezTo>
                      <a:cubicBezTo>
                        <a:pt x="273491" y="240423"/>
                        <a:pt x="365792" y="579169"/>
                        <a:pt x="326228" y="669226"/>
                      </a:cubicBezTo>
                      <a:cubicBezTo>
                        <a:pt x="286664" y="759283"/>
                        <a:pt x="49280" y="759283"/>
                        <a:pt x="9716" y="669226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44" name="그룹 743"/>
              <p:cNvGrpSpPr/>
              <p:nvPr/>
            </p:nvGrpSpPr>
            <p:grpSpPr>
              <a:xfrm>
                <a:off x="1357642" y="4885878"/>
                <a:ext cx="320891" cy="574311"/>
                <a:chOff x="3942340" y="2065700"/>
                <a:chExt cx="575770" cy="1030476"/>
              </a:xfrm>
            </p:grpSpPr>
            <p:sp>
              <p:nvSpPr>
                <p:cNvPr id="745" name="양쪽 모서리가 둥근 사각형 744"/>
                <p:cNvSpPr/>
                <p:nvPr/>
              </p:nvSpPr>
              <p:spPr>
                <a:xfrm>
                  <a:off x="4201190" y="2281436"/>
                  <a:ext cx="45719" cy="5046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6" name="양쪽 모서리가 둥근 사각형 745"/>
                <p:cNvSpPr/>
                <p:nvPr/>
              </p:nvSpPr>
              <p:spPr>
                <a:xfrm>
                  <a:off x="3995963" y="2786053"/>
                  <a:ext cx="468525" cy="20087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7" name="양쪽 모서리가 둥근 사각형 746"/>
                <p:cNvSpPr/>
                <p:nvPr/>
              </p:nvSpPr>
              <p:spPr>
                <a:xfrm rot="10800000">
                  <a:off x="3942340" y="2983649"/>
                  <a:ext cx="575770" cy="11252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48" name="그룹 747"/>
                <p:cNvGrpSpPr/>
                <p:nvPr/>
              </p:nvGrpSpPr>
              <p:grpSpPr>
                <a:xfrm rot="20171974">
                  <a:off x="4098948" y="2791419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768" name="타원 767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9" name="타원 768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0" name="타원 769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1" name="타원 770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72" name="타원 771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49" name="그룹 748"/>
                <p:cNvGrpSpPr/>
                <p:nvPr/>
              </p:nvGrpSpPr>
              <p:grpSpPr>
                <a:xfrm rot="17501561">
                  <a:off x="4346994" y="2802378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763" name="타원 762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4" name="타원 763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5" name="타원 764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6" name="타원 765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7" name="타원 766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50" name="그룹 749"/>
                <p:cNvGrpSpPr/>
                <p:nvPr/>
              </p:nvGrpSpPr>
              <p:grpSpPr>
                <a:xfrm rot="602786">
                  <a:off x="4034174" y="2854034"/>
                  <a:ext cx="113495" cy="121926"/>
                  <a:chOff x="3800295" y="1933967"/>
                  <a:chExt cx="323441" cy="347469"/>
                </a:xfrm>
              </p:grpSpPr>
              <p:sp>
                <p:nvSpPr>
                  <p:cNvPr id="758" name="타원 757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9" name="타원 758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0" name="타원 759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1" name="타원 760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2" name="타원 761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51" name="그룹 750"/>
                <p:cNvGrpSpPr/>
                <p:nvPr/>
              </p:nvGrpSpPr>
              <p:grpSpPr>
                <a:xfrm rot="324920">
                  <a:off x="4033756" y="2794870"/>
                  <a:ext cx="60432" cy="64922"/>
                  <a:chOff x="3800295" y="1933967"/>
                  <a:chExt cx="323441" cy="347469"/>
                </a:xfrm>
              </p:grpSpPr>
              <p:sp>
                <p:nvSpPr>
                  <p:cNvPr id="753" name="타원 752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4" name="타원 753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5" name="타원 754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6" name="타원 755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57" name="타원 756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752" name="사다리꼴 55"/>
                <p:cNvSpPr/>
                <p:nvPr/>
              </p:nvSpPr>
              <p:spPr>
                <a:xfrm>
                  <a:off x="4052872" y="2065700"/>
                  <a:ext cx="335946" cy="513483"/>
                </a:xfrm>
                <a:custGeom>
                  <a:avLst/>
                  <a:gdLst>
                    <a:gd name="connsiteX0" fmla="*/ 0 w 316512"/>
                    <a:gd name="connsiteY0" fmla="*/ 540341 h 540341"/>
                    <a:gd name="connsiteX1" fmla="*/ 79128 w 316512"/>
                    <a:gd name="connsiteY1" fmla="*/ 0 h 540341"/>
                    <a:gd name="connsiteX2" fmla="*/ 237384 w 316512"/>
                    <a:gd name="connsiteY2" fmla="*/ 0 h 540341"/>
                    <a:gd name="connsiteX3" fmla="*/ 316512 w 316512"/>
                    <a:gd name="connsiteY3" fmla="*/ 540341 h 540341"/>
                    <a:gd name="connsiteX4" fmla="*/ 0 w 316512"/>
                    <a:gd name="connsiteY4" fmla="*/ 540341 h 540341"/>
                    <a:gd name="connsiteX0" fmla="*/ 0 w 327294"/>
                    <a:gd name="connsiteY0" fmla="*/ 540341 h 540341"/>
                    <a:gd name="connsiteX1" fmla="*/ 79128 w 327294"/>
                    <a:gd name="connsiteY1" fmla="*/ 0 h 540341"/>
                    <a:gd name="connsiteX2" fmla="*/ 237384 w 327294"/>
                    <a:gd name="connsiteY2" fmla="*/ 0 h 540341"/>
                    <a:gd name="connsiteX3" fmla="*/ 316512 w 327294"/>
                    <a:gd name="connsiteY3" fmla="*/ 540341 h 540341"/>
                    <a:gd name="connsiteX4" fmla="*/ 0 w 327294"/>
                    <a:gd name="connsiteY4" fmla="*/ 540341 h 540341"/>
                    <a:gd name="connsiteX0" fmla="*/ 10782 w 338076"/>
                    <a:gd name="connsiteY0" fmla="*/ 540341 h 540341"/>
                    <a:gd name="connsiteX1" fmla="*/ 89910 w 338076"/>
                    <a:gd name="connsiteY1" fmla="*/ 0 h 540341"/>
                    <a:gd name="connsiteX2" fmla="*/ 248166 w 338076"/>
                    <a:gd name="connsiteY2" fmla="*/ 0 h 540341"/>
                    <a:gd name="connsiteX3" fmla="*/ 327294 w 338076"/>
                    <a:gd name="connsiteY3" fmla="*/ 540341 h 540341"/>
                    <a:gd name="connsiteX4" fmla="*/ 10782 w 338076"/>
                    <a:gd name="connsiteY4" fmla="*/ 540341 h 540341"/>
                    <a:gd name="connsiteX0" fmla="*/ 10782 w 339362"/>
                    <a:gd name="connsiteY0" fmla="*/ 540341 h 540341"/>
                    <a:gd name="connsiteX1" fmla="*/ 89910 w 339362"/>
                    <a:gd name="connsiteY1" fmla="*/ 0 h 540341"/>
                    <a:gd name="connsiteX2" fmla="*/ 248166 w 339362"/>
                    <a:gd name="connsiteY2" fmla="*/ 0 h 540341"/>
                    <a:gd name="connsiteX3" fmla="*/ 327294 w 339362"/>
                    <a:gd name="connsiteY3" fmla="*/ 540341 h 540341"/>
                    <a:gd name="connsiteX4" fmla="*/ 10782 w 339362"/>
                    <a:gd name="connsiteY4" fmla="*/ 540341 h 540341"/>
                    <a:gd name="connsiteX0" fmla="*/ 12068 w 340648"/>
                    <a:gd name="connsiteY0" fmla="*/ 540341 h 540341"/>
                    <a:gd name="connsiteX1" fmla="*/ 91196 w 340648"/>
                    <a:gd name="connsiteY1" fmla="*/ 0 h 540341"/>
                    <a:gd name="connsiteX2" fmla="*/ 249452 w 340648"/>
                    <a:gd name="connsiteY2" fmla="*/ 0 h 540341"/>
                    <a:gd name="connsiteX3" fmla="*/ 328580 w 340648"/>
                    <a:gd name="connsiteY3" fmla="*/ 540341 h 540341"/>
                    <a:gd name="connsiteX4" fmla="*/ 12068 w 340648"/>
                    <a:gd name="connsiteY4" fmla="*/ 540341 h 540341"/>
                    <a:gd name="connsiteX0" fmla="*/ 9716 w 335946"/>
                    <a:gd name="connsiteY0" fmla="*/ 581067 h 581067"/>
                    <a:gd name="connsiteX1" fmla="*/ 88844 w 335946"/>
                    <a:gd name="connsiteY1" fmla="*/ 40726 h 581067"/>
                    <a:gd name="connsiteX2" fmla="*/ 167882 w 335946"/>
                    <a:gd name="connsiteY2" fmla="*/ 38047 h 581067"/>
                    <a:gd name="connsiteX3" fmla="*/ 247100 w 335946"/>
                    <a:gd name="connsiteY3" fmla="*/ 40726 h 581067"/>
                    <a:gd name="connsiteX4" fmla="*/ 326228 w 335946"/>
                    <a:gd name="connsiteY4" fmla="*/ 581067 h 581067"/>
                    <a:gd name="connsiteX5" fmla="*/ 9716 w 335946"/>
                    <a:gd name="connsiteY5" fmla="*/ 581067 h 581067"/>
                    <a:gd name="connsiteX0" fmla="*/ 9716 w 335946"/>
                    <a:gd name="connsiteY0" fmla="*/ 669226 h 669226"/>
                    <a:gd name="connsiteX1" fmla="*/ 88844 w 335946"/>
                    <a:gd name="connsiteY1" fmla="*/ 128885 h 669226"/>
                    <a:gd name="connsiteX2" fmla="*/ 167882 w 335946"/>
                    <a:gd name="connsiteY2" fmla="*/ 0 h 669226"/>
                    <a:gd name="connsiteX3" fmla="*/ 247100 w 335946"/>
                    <a:gd name="connsiteY3" fmla="*/ 128885 h 669226"/>
                    <a:gd name="connsiteX4" fmla="*/ 326228 w 335946"/>
                    <a:gd name="connsiteY4" fmla="*/ 669226 h 669226"/>
                    <a:gd name="connsiteX5" fmla="*/ 9716 w 335946"/>
                    <a:gd name="connsiteY5" fmla="*/ 669226 h 669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946" h="669226">
                      <a:moveTo>
                        <a:pt x="9716" y="669226"/>
                      </a:moveTo>
                      <a:cubicBezTo>
                        <a:pt x="-29848" y="579169"/>
                        <a:pt x="62483" y="240423"/>
                        <a:pt x="88844" y="128885"/>
                      </a:cubicBezTo>
                      <a:cubicBezTo>
                        <a:pt x="115205" y="17347"/>
                        <a:pt x="141536" y="893"/>
                        <a:pt x="167882" y="0"/>
                      </a:cubicBezTo>
                      <a:cubicBezTo>
                        <a:pt x="194288" y="893"/>
                        <a:pt x="220709" y="17347"/>
                        <a:pt x="247100" y="128885"/>
                      </a:cubicBezTo>
                      <a:cubicBezTo>
                        <a:pt x="273491" y="240423"/>
                        <a:pt x="365792" y="579169"/>
                        <a:pt x="326228" y="669226"/>
                      </a:cubicBezTo>
                      <a:cubicBezTo>
                        <a:pt x="286664" y="759283"/>
                        <a:pt x="49280" y="759283"/>
                        <a:pt x="9716" y="669226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773" name="그룹 772"/>
            <p:cNvGrpSpPr/>
            <p:nvPr/>
          </p:nvGrpSpPr>
          <p:grpSpPr>
            <a:xfrm flipH="1">
              <a:off x="7092280" y="4799444"/>
              <a:ext cx="699596" cy="677781"/>
              <a:chOff x="1357642" y="4782408"/>
              <a:chExt cx="699596" cy="677781"/>
            </a:xfrm>
          </p:grpSpPr>
          <p:grpSp>
            <p:nvGrpSpPr>
              <p:cNvPr id="774" name="그룹 773"/>
              <p:cNvGrpSpPr/>
              <p:nvPr/>
            </p:nvGrpSpPr>
            <p:grpSpPr>
              <a:xfrm>
                <a:off x="1678534" y="4782408"/>
                <a:ext cx="378704" cy="677781"/>
                <a:chOff x="3942340" y="2065700"/>
                <a:chExt cx="575770" cy="1030476"/>
              </a:xfrm>
            </p:grpSpPr>
            <p:sp>
              <p:nvSpPr>
                <p:cNvPr id="804" name="양쪽 모서리가 둥근 사각형 803"/>
                <p:cNvSpPr/>
                <p:nvPr/>
              </p:nvSpPr>
              <p:spPr>
                <a:xfrm>
                  <a:off x="4201190" y="2281436"/>
                  <a:ext cx="45719" cy="5046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5" name="양쪽 모서리가 둥근 사각형 804"/>
                <p:cNvSpPr/>
                <p:nvPr/>
              </p:nvSpPr>
              <p:spPr>
                <a:xfrm>
                  <a:off x="3995963" y="2786053"/>
                  <a:ext cx="468525" cy="20087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6" name="양쪽 모서리가 둥근 사각형 805"/>
                <p:cNvSpPr/>
                <p:nvPr/>
              </p:nvSpPr>
              <p:spPr>
                <a:xfrm rot="10800000">
                  <a:off x="3942340" y="2983649"/>
                  <a:ext cx="575770" cy="11252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807" name="그룹 806"/>
                <p:cNvGrpSpPr/>
                <p:nvPr/>
              </p:nvGrpSpPr>
              <p:grpSpPr>
                <a:xfrm rot="20171974">
                  <a:off x="4098948" y="2791419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827" name="타원 826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8" name="타원 827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9" name="타원 828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0" name="타원 829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1" name="타원 830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08" name="그룹 807"/>
                <p:cNvGrpSpPr/>
                <p:nvPr/>
              </p:nvGrpSpPr>
              <p:grpSpPr>
                <a:xfrm rot="17501561">
                  <a:off x="4346994" y="2802378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822" name="타원 821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3" name="타원 822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4" name="타원 823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5" name="타원 824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6" name="타원 825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09" name="그룹 808"/>
                <p:cNvGrpSpPr/>
                <p:nvPr/>
              </p:nvGrpSpPr>
              <p:grpSpPr>
                <a:xfrm rot="602786">
                  <a:off x="4034174" y="2854034"/>
                  <a:ext cx="113495" cy="121926"/>
                  <a:chOff x="3800295" y="1933967"/>
                  <a:chExt cx="323441" cy="347469"/>
                </a:xfrm>
              </p:grpSpPr>
              <p:sp>
                <p:nvSpPr>
                  <p:cNvPr id="817" name="타원 816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8" name="타원 817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9" name="타원 818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0" name="타원 819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21" name="타원 820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10" name="그룹 809"/>
                <p:cNvGrpSpPr/>
                <p:nvPr/>
              </p:nvGrpSpPr>
              <p:grpSpPr>
                <a:xfrm rot="324920">
                  <a:off x="4033756" y="2794870"/>
                  <a:ext cx="60432" cy="64922"/>
                  <a:chOff x="3800295" y="1933967"/>
                  <a:chExt cx="323441" cy="347469"/>
                </a:xfrm>
              </p:grpSpPr>
              <p:sp>
                <p:nvSpPr>
                  <p:cNvPr id="812" name="타원 811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3" name="타원 812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4" name="타원 813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5" name="타원 814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6" name="타원 815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811" name="사다리꼴 55"/>
                <p:cNvSpPr/>
                <p:nvPr/>
              </p:nvSpPr>
              <p:spPr>
                <a:xfrm>
                  <a:off x="4052872" y="2065700"/>
                  <a:ext cx="335946" cy="513483"/>
                </a:xfrm>
                <a:custGeom>
                  <a:avLst/>
                  <a:gdLst>
                    <a:gd name="connsiteX0" fmla="*/ 0 w 316512"/>
                    <a:gd name="connsiteY0" fmla="*/ 540341 h 540341"/>
                    <a:gd name="connsiteX1" fmla="*/ 79128 w 316512"/>
                    <a:gd name="connsiteY1" fmla="*/ 0 h 540341"/>
                    <a:gd name="connsiteX2" fmla="*/ 237384 w 316512"/>
                    <a:gd name="connsiteY2" fmla="*/ 0 h 540341"/>
                    <a:gd name="connsiteX3" fmla="*/ 316512 w 316512"/>
                    <a:gd name="connsiteY3" fmla="*/ 540341 h 540341"/>
                    <a:gd name="connsiteX4" fmla="*/ 0 w 316512"/>
                    <a:gd name="connsiteY4" fmla="*/ 540341 h 540341"/>
                    <a:gd name="connsiteX0" fmla="*/ 0 w 327294"/>
                    <a:gd name="connsiteY0" fmla="*/ 540341 h 540341"/>
                    <a:gd name="connsiteX1" fmla="*/ 79128 w 327294"/>
                    <a:gd name="connsiteY1" fmla="*/ 0 h 540341"/>
                    <a:gd name="connsiteX2" fmla="*/ 237384 w 327294"/>
                    <a:gd name="connsiteY2" fmla="*/ 0 h 540341"/>
                    <a:gd name="connsiteX3" fmla="*/ 316512 w 327294"/>
                    <a:gd name="connsiteY3" fmla="*/ 540341 h 540341"/>
                    <a:gd name="connsiteX4" fmla="*/ 0 w 327294"/>
                    <a:gd name="connsiteY4" fmla="*/ 540341 h 540341"/>
                    <a:gd name="connsiteX0" fmla="*/ 10782 w 338076"/>
                    <a:gd name="connsiteY0" fmla="*/ 540341 h 540341"/>
                    <a:gd name="connsiteX1" fmla="*/ 89910 w 338076"/>
                    <a:gd name="connsiteY1" fmla="*/ 0 h 540341"/>
                    <a:gd name="connsiteX2" fmla="*/ 248166 w 338076"/>
                    <a:gd name="connsiteY2" fmla="*/ 0 h 540341"/>
                    <a:gd name="connsiteX3" fmla="*/ 327294 w 338076"/>
                    <a:gd name="connsiteY3" fmla="*/ 540341 h 540341"/>
                    <a:gd name="connsiteX4" fmla="*/ 10782 w 338076"/>
                    <a:gd name="connsiteY4" fmla="*/ 540341 h 540341"/>
                    <a:gd name="connsiteX0" fmla="*/ 10782 w 339362"/>
                    <a:gd name="connsiteY0" fmla="*/ 540341 h 540341"/>
                    <a:gd name="connsiteX1" fmla="*/ 89910 w 339362"/>
                    <a:gd name="connsiteY1" fmla="*/ 0 h 540341"/>
                    <a:gd name="connsiteX2" fmla="*/ 248166 w 339362"/>
                    <a:gd name="connsiteY2" fmla="*/ 0 h 540341"/>
                    <a:gd name="connsiteX3" fmla="*/ 327294 w 339362"/>
                    <a:gd name="connsiteY3" fmla="*/ 540341 h 540341"/>
                    <a:gd name="connsiteX4" fmla="*/ 10782 w 339362"/>
                    <a:gd name="connsiteY4" fmla="*/ 540341 h 540341"/>
                    <a:gd name="connsiteX0" fmla="*/ 12068 w 340648"/>
                    <a:gd name="connsiteY0" fmla="*/ 540341 h 540341"/>
                    <a:gd name="connsiteX1" fmla="*/ 91196 w 340648"/>
                    <a:gd name="connsiteY1" fmla="*/ 0 h 540341"/>
                    <a:gd name="connsiteX2" fmla="*/ 249452 w 340648"/>
                    <a:gd name="connsiteY2" fmla="*/ 0 h 540341"/>
                    <a:gd name="connsiteX3" fmla="*/ 328580 w 340648"/>
                    <a:gd name="connsiteY3" fmla="*/ 540341 h 540341"/>
                    <a:gd name="connsiteX4" fmla="*/ 12068 w 340648"/>
                    <a:gd name="connsiteY4" fmla="*/ 540341 h 540341"/>
                    <a:gd name="connsiteX0" fmla="*/ 9716 w 335946"/>
                    <a:gd name="connsiteY0" fmla="*/ 581067 h 581067"/>
                    <a:gd name="connsiteX1" fmla="*/ 88844 w 335946"/>
                    <a:gd name="connsiteY1" fmla="*/ 40726 h 581067"/>
                    <a:gd name="connsiteX2" fmla="*/ 167882 w 335946"/>
                    <a:gd name="connsiteY2" fmla="*/ 38047 h 581067"/>
                    <a:gd name="connsiteX3" fmla="*/ 247100 w 335946"/>
                    <a:gd name="connsiteY3" fmla="*/ 40726 h 581067"/>
                    <a:gd name="connsiteX4" fmla="*/ 326228 w 335946"/>
                    <a:gd name="connsiteY4" fmla="*/ 581067 h 581067"/>
                    <a:gd name="connsiteX5" fmla="*/ 9716 w 335946"/>
                    <a:gd name="connsiteY5" fmla="*/ 581067 h 581067"/>
                    <a:gd name="connsiteX0" fmla="*/ 9716 w 335946"/>
                    <a:gd name="connsiteY0" fmla="*/ 669226 h 669226"/>
                    <a:gd name="connsiteX1" fmla="*/ 88844 w 335946"/>
                    <a:gd name="connsiteY1" fmla="*/ 128885 h 669226"/>
                    <a:gd name="connsiteX2" fmla="*/ 167882 w 335946"/>
                    <a:gd name="connsiteY2" fmla="*/ 0 h 669226"/>
                    <a:gd name="connsiteX3" fmla="*/ 247100 w 335946"/>
                    <a:gd name="connsiteY3" fmla="*/ 128885 h 669226"/>
                    <a:gd name="connsiteX4" fmla="*/ 326228 w 335946"/>
                    <a:gd name="connsiteY4" fmla="*/ 669226 h 669226"/>
                    <a:gd name="connsiteX5" fmla="*/ 9716 w 335946"/>
                    <a:gd name="connsiteY5" fmla="*/ 669226 h 669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946" h="669226">
                      <a:moveTo>
                        <a:pt x="9716" y="669226"/>
                      </a:moveTo>
                      <a:cubicBezTo>
                        <a:pt x="-29848" y="579169"/>
                        <a:pt x="62483" y="240423"/>
                        <a:pt x="88844" y="128885"/>
                      </a:cubicBezTo>
                      <a:cubicBezTo>
                        <a:pt x="115205" y="17347"/>
                        <a:pt x="141536" y="893"/>
                        <a:pt x="167882" y="0"/>
                      </a:cubicBezTo>
                      <a:cubicBezTo>
                        <a:pt x="194288" y="893"/>
                        <a:pt x="220709" y="17347"/>
                        <a:pt x="247100" y="128885"/>
                      </a:cubicBezTo>
                      <a:cubicBezTo>
                        <a:pt x="273491" y="240423"/>
                        <a:pt x="365792" y="579169"/>
                        <a:pt x="326228" y="669226"/>
                      </a:cubicBezTo>
                      <a:cubicBezTo>
                        <a:pt x="286664" y="759283"/>
                        <a:pt x="49280" y="759283"/>
                        <a:pt x="9716" y="669226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75" name="그룹 774"/>
              <p:cNvGrpSpPr/>
              <p:nvPr/>
            </p:nvGrpSpPr>
            <p:grpSpPr>
              <a:xfrm>
                <a:off x="1357642" y="4885878"/>
                <a:ext cx="320891" cy="574311"/>
                <a:chOff x="3942340" y="2065700"/>
                <a:chExt cx="575770" cy="1030476"/>
              </a:xfrm>
            </p:grpSpPr>
            <p:sp>
              <p:nvSpPr>
                <p:cNvPr id="776" name="양쪽 모서리가 둥근 사각형 775"/>
                <p:cNvSpPr/>
                <p:nvPr/>
              </p:nvSpPr>
              <p:spPr>
                <a:xfrm>
                  <a:off x="4201190" y="2281436"/>
                  <a:ext cx="45719" cy="50461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7" name="양쪽 모서리가 둥근 사각형 776"/>
                <p:cNvSpPr/>
                <p:nvPr/>
              </p:nvSpPr>
              <p:spPr>
                <a:xfrm>
                  <a:off x="3995963" y="2786053"/>
                  <a:ext cx="468525" cy="20087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8" name="양쪽 모서리가 둥근 사각형 777"/>
                <p:cNvSpPr/>
                <p:nvPr/>
              </p:nvSpPr>
              <p:spPr>
                <a:xfrm rot="10800000">
                  <a:off x="3942340" y="2983649"/>
                  <a:ext cx="575770" cy="11252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79" name="그룹 778"/>
                <p:cNvGrpSpPr/>
                <p:nvPr/>
              </p:nvGrpSpPr>
              <p:grpSpPr>
                <a:xfrm rot="20171974">
                  <a:off x="4098948" y="2791419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799" name="타원 798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0" name="타원 799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1" name="타원 800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2" name="타원 801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03" name="타원 802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80" name="그룹 779"/>
                <p:cNvGrpSpPr/>
                <p:nvPr/>
              </p:nvGrpSpPr>
              <p:grpSpPr>
                <a:xfrm rot="17501561">
                  <a:off x="4346994" y="2802378"/>
                  <a:ext cx="83464" cy="89665"/>
                  <a:chOff x="3800295" y="1933967"/>
                  <a:chExt cx="323441" cy="347469"/>
                </a:xfrm>
              </p:grpSpPr>
              <p:sp>
                <p:nvSpPr>
                  <p:cNvPr id="794" name="타원 793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5" name="타원 794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6" name="타원 795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7" name="타원 796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8" name="타원 797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81" name="그룹 780"/>
                <p:cNvGrpSpPr/>
                <p:nvPr/>
              </p:nvGrpSpPr>
              <p:grpSpPr>
                <a:xfrm rot="602786">
                  <a:off x="4034174" y="2854034"/>
                  <a:ext cx="113495" cy="121926"/>
                  <a:chOff x="3800295" y="1933967"/>
                  <a:chExt cx="323441" cy="347469"/>
                </a:xfrm>
              </p:grpSpPr>
              <p:sp>
                <p:nvSpPr>
                  <p:cNvPr id="789" name="타원 788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0" name="타원 789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1" name="타원 790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2" name="타원 791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3" name="타원 792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82" name="그룹 781"/>
                <p:cNvGrpSpPr/>
                <p:nvPr/>
              </p:nvGrpSpPr>
              <p:grpSpPr>
                <a:xfrm rot="324920">
                  <a:off x="4033756" y="2794870"/>
                  <a:ext cx="60432" cy="64922"/>
                  <a:chOff x="3800295" y="1933967"/>
                  <a:chExt cx="323441" cy="347469"/>
                </a:xfrm>
              </p:grpSpPr>
              <p:sp>
                <p:nvSpPr>
                  <p:cNvPr id="784" name="타원 783"/>
                  <p:cNvSpPr/>
                  <p:nvPr/>
                </p:nvSpPr>
                <p:spPr>
                  <a:xfrm>
                    <a:off x="3923928" y="2137420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5" name="타원 784"/>
                  <p:cNvSpPr/>
                  <p:nvPr/>
                </p:nvSpPr>
                <p:spPr>
                  <a:xfrm rot="18741427">
                    <a:off x="4015724" y="2073196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6" name="타원 785"/>
                  <p:cNvSpPr/>
                  <p:nvPr/>
                </p:nvSpPr>
                <p:spPr>
                  <a:xfrm rot="3347777">
                    <a:off x="3836299" y="2059545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7" name="타원 786"/>
                  <p:cNvSpPr/>
                  <p:nvPr/>
                </p:nvSpPr>
                <p:spPr>
                  <a:xfrm rot="9400761">
                    <a:off x="3887925" y="1933967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88" name="타원 787"/>
                  <p:cNvSpPr/>
                  <p:nvPr/>
                </p:nvSpPr>
                <p:spPr>
                  <a:xfrm rot="13900977">
                    <a:off x="4013737" y="1956518"/>
                    <a:ext cx="72008" cy="144016"/>
                  </a:xfrm>
                  <a:prstGeom prst="ellipse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783" name="사다리꼴 55"/>
                <p:cNvSpPr/>
                <p:nvPr/>
              </p:nvSpPr>
              <p:spPr>
                <a:xfrm>
                  <a:off x="4052872" y="2065700"/>
                  <a:ext cx="335946" cy="513483"/>
                </a:xfrm>
                <a:custGeom>
                  <a:avLst/>
                  <a:gdLst>
                    <a:gd name="connsiteX0" fmla="*/ 0 w 316512"/>
                    <a:gd name="connsiteY0" fmla="*/ 540341 h 540341"/>
                    <a:gd name="connsiteX1" fmla="*/ 79128 w 316512"/>
                    <a:gd name="connsiteY1" fmla="*/ 0 h 540341"/>
                    <a:gd name="connsiteX2" fmla="*/ 237384 w 316512"/>
                    <a:gd name="connsiteY2" fmla="*/ 0 h 540341"/>
                    <a:gd name="connsiteX3" fmla="*/ 316512 w 316512"/>
                    <a:gd name="connsiteY3" fmla="*/ 540341 h 540341"/>
                    <a:gd name="connsiteX4" fmla="*/ 0 w 316512"/>
                    <a:gd name="connsiteY4" fmla="*/ 540341 h 540341"/>
                    <a:gd name="connsiteX0" fmla="*/ 0 w 327294"/>
                    <a:gd name="connsiteY0" fmla="*/ 540341 h 540341"/>
                    <a:gd name="connsiteX1" fmla="*/ 79128 w 327294"/>
                    <a:gd name="connsiteY1" fmla="*/ 0 h 540341"/>
                    <a:gd name="connsiteX2" fmla="*/ 237384 w 327294"/>
                    <a:gd name="connsiteY2" fmla="*/ 0 h 540341"/>
                    <a:gd name="connsiteX3" fmla="*/ 316512 w 327294"/>
                    <a:gd name="connsiteY3" fmla="*/ 540341 h 540341"/>
                    <a:gd name="connsiteX4" fmla="*/ 0 w 327294"/>
                    <a:gd name="connsiteY4" fmla="*/ 540341 h 540341"/>
                    <a:gd name="connsiteX0" fmla="*/ 10782 w 338076"/>
                    <a:gd name="connsiteY0" fmla="*/ 540341 h 540341"/>
                    <a:gd name="connsiteX1" fmla="*/ 89910 w 338076"/>
                    <a:gd name="connsiteY1" fmla="*/ 0 h 540341"/>
                    <a:gd name="connsiteX2" fmla="*/ 248166 w 338076"/>
                    <a:gd name="connsiteY2" fmla="*/ 0 h 540341"/>
                    <a:gd name="connsiteX3" fmla="*/ 327294 w 338076"/>
                    <a:gd name="connsiteY3" fmla="*/ 540341 h 540341"/>
                    <a:gd name="connsiteX4" fmla="*/ 10782 w 338076"/>
                    <a:gd name="connsiteY4" fmla="*/ 540341 h 540341"/>
                    <a:gd name="connsiteX0" fmla="*/ 10782 w 339362"/>
                    <a:gd name="connsiteY0" fmla="*/ 540341 h 540341"/>
                    <a:gd name="connsiteX1" fmla="*/ 89910 w 339362"/>
                    <a:gd name="connsiteY1" fmla="*/ 0 h 540341"/>
                    <a:gd name="connsiteX2" fmla="*/ 248166 w 339362"/>
                    <a:gd name="connsiteY2" fmla="*/ 0 h 540341"/>
                    <a:gd name="connsiteX3" fmla="*/ 327294 w 339362"/>
                    <a:gd name="connsiteY3" fmla="*/ 540341 h 540341"/>
                    <a:gd name="connsiteX4" fmla="*/ 10782 w 339362"/>
                    <a:gd name="connsiteY4" fmla="*/ 540341 h 540341"/>
                    <a:gd name="connsiteX0" fmla="*/ 12068 w 340648"/>
                    <a:gd name="connsiteY0" fmla="*/ 540341 h 540341"/>
                    <a:gd name="connsiteX1" fmla="*/ 91196 w 340648"/>
                    <a:gd name="connsiteY1" fmla="*/ 0 h 540341"/>
                    <a:gd name="connsiteX2" fmla="*/ 249452 w 340648"/>
                    <a:gd name="connsiteY2" fmla="*/ 0 h 540341"/>
                    <a:gd name="connsiteX3" fmla="*/ 328580 w 340648"/>
                    <a:gd name="connsiteY3" fmla="*/ 540341 h 540341"/>
                    <a:gd name="connsiteX4" fmla="*/ 12068 w 340648"/>
                    <a:gd name="connsiteY4" fmla="*/ 540341 h 540341"/>
                    <a:gd name="connsiteX0" fmla="*/ 9716 w 335946"/>
                    <a:gd name="connsiteY0" fmla="*/ 581067 h 581067"/>
                    <a:gd name="connsiteX1" fmla="*/ 88844 w 335946"/>
                    <a:gd name="connsiteY1" fmla="*/ 40726 h 581067"/>
                    <a:gd name="connsiteX2" fmla="*/ 167882 w 335946"/>
                    <a:gd name="connsiteY2" fmla="*/ 38047 h 581067"/>
                    <a:gd name="connsiteX3" fmla="*/ 247100 w 335946"/>
                    <a:gd name="connsiteY3" fmla="*/ 40726 h 581067"/>
                    <a:gd name="connsiteX4" fmla="*/ 326228 w 335946"/>
                    <a:gd name="connsiteY4" fmla="*/ 581067 h 581067"/>
                    <a:gd name="connsiteX5" fmla="*/ 9716 w 335946"/>
                    <a:gd name="connsiteY5" fmla="*/ 581067 h 581067"/>
                    <a:gd name="connsiteX0" fmla="*/ 9716 w 335946"/>
                    <a:gd name="connsiteY0" fmla="*/ 669226 h 669226"/>
                    <a:gd name="connsiteX1" fmla="*/ 88844 w 335946"/>
                    <a:gd name="connsiteY1" fmla="*/ 128885 h 669226"/>
                    <a:gd name="connsiteX2" fmla="*/ 167882 w 335946"/>
                    <a:gd name="connsiteY2" fmla="*/ 0 h 669226"/>
                    <a:gd name="connsiteX3" fmla="*/ 247100 w 335946"/>
                    <a:gd name="connsiteY3" fmla="*/ 128885 h 669226"/>
                    <a:gd name="connsiteX4" fmla="*/ 326228 w 335946"/>
                    <a:gd name="connsiteY4" fmla="*/ 669226 h 669226"/>
                    <a:gd name="connsiteX5" fmla="*/ 9716 w 335946"/>
                    <a:gd name="connsiteY5" fmla="*/ 669226 h 669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5946" h="669226">
                      <a:moveTo>
                        <a:pt x="9716" y="669226"/>
                      </a:moveTo>
                      <a:cubicBezTo>
                        <a:pt x="-29848" y="579169"/>
                        <a:pt x="62483" y="240423"/>
                        <a:pt x="88844" y="128885"/>
                      </a:cubicBezTo>
                      <a:cubicBezTo>
                        <a:pt x="115205" y="17347"/>
                        <a:pt x="141536" y="893"/>
                        <a:pt x="167882" y="0"/>
                      </a:cubicBezTo>
                      <a:cubicBezTo>
                        <a:pt x="194288" y="893"/>
                        <a:pt x="220709" y="17347"/>
                        <a:pt x="247100" y="128885"/>
                      </a:cubicBezTo>
                      <a:cubicBezTo>
                        <a:pt x="273491" y="240423"/>
                        <a:pt x="365792" y="579169"/>
                        <a:pt x="326228" y="669226"/>
                      </a:cubicBezTo>
                      <a:cubicBezTo>
                        <a:pt x="286664" y="759283"/>
                        <a:pt x="49280" y="759283"/>
                        <a:pt x="9716" y="669226"/>
                      </a:cubicBezTo>
                      <a:close/>
                    </a:path>
                  </a:pathLst>
                </a:cu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3" name="그룹 132"/>
          <p:cNvGrpSpPr/>
          <p:nvPr/>
        </p:nvGrpSpPr>
        <p:grpSpPr>
          <a:xfrm>
            <a:off x="2182127" y="1175482"/>
            <a:ext cx="814795" cy="814794"/>
            <a:chOff x="5032314" y="875479"/>
            <a:chExt cx="1084192" cy="1084191"/>
          </a:xfrm>
        </p:grpSpPr>
        <p:sp>
          <p:nvSpPr>
            <p:cNvPr id="127" name="모서리가 둥근 직사각형 126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4" name="모서리가 둥근 직사각형 833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7" name="모서리가 둥근 직사각형 836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8" name="모서리가 둥근 직사각형 837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4" name="모서리가 둥근 직사각형 843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5" name="모서리가 둥근 직사각형 844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2" name="모서리가 둥근 직사각형 841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3" name="모서리가 둥근 직사각형 842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9" name="모서리가 둥근 직사각형 858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0" name="모서리가 둥근 직사각형 859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7" name="모서리가 둥근 직사각형 856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8" name="모서리가 둥근 직사각형 857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3" name="모서리가 둥근 직사각형 852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4" name="모서리가 둥근 직사각형 853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1" name="모서리가 둥근 직사각형 850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2" name="모서리가 둥근 직사각형 851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30" name="그룹 929"/>
          <p:cNvGrpSpPr/>
          <p:nvPr/>
        </p:nvGrpSpPr>
        <p:grpSpPr>
          <a:xfrm>
            <a:off x="6156176" y="1489348"/>
            <a:ext cx="1248301" cy="1248300"/>
            <a:chOff x="5032314" y="875479"/>
            <a:chExt cx="1084192" cy="1084191"/>
          </a:xfrm>
        </p:grpSpPr>
        <p:sp>
          <p:nvSpPr>
            <p:cNvPr id="931" name="모서리가 둥근 직사각형 930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2" name="모서리가 둥근 직사각형 931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3" name="모서리가 둥근 직사각형 932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4" name="모서리가 둥근 직사각형 933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5" name="모서리가 둥근 직사각형 934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6" name="모서리가 둥근 직사각형 935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7" name="모서리가 둥근 직사각형 936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8" name="모서리가 둥근 직사각형 937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9" name="모서리가 둥근 직사각형 938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0" name="모서리가 둥근 직사각형 939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1" name="모서리가 둥근 직사각형 940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2" name="모서리가 둥근 직사각형 941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3" name="모서리가 둥근 직사각형 942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4" name="모서리가 둥근 직사각형 943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5" name="모서리가 둥근 직사각형 944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6" name="모서리가 둥근 직사각형 945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47" name="그룹 946"/>
          <p:cNvGrpSpPr/>
          <p:nvPr/>
        </p:nvGrpSpPr>
        <p:grpSpPr>
          <a:xfrm rot="1800000">
            <a:off x="3094534" y="1580882"/>
            <a:ext cx="488479" cy="488478"/>
            <a:chOff x="5032314" y="875479"/>
            <a:chExt cx="1084192" cy="1084191"/>
          </a:xfrm>
        </p:grpSpPr>
        <p:sp>
          <p:nvSpPr>
            <p:cNvPr id="948" name="모서리가 둥근 직사각형 947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9" name="모서리가 둥근 직사각형 948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0" name="모서리가 둥근 직사각형 949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1" name="모서리가 둥근 직사각형 950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2" name="모서리가 둥근 직사각형 951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3" name="모서리가 둥근 직사각형 952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4" name="모서리가 둥근 직사각형 953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5" name="모서리가 둥근 직사각형 954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6" name="모서리가 둥근 직사각형 955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7" name="모서리가 둥근 직사각형 956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8" name="모서리가 둥근 직사각형 957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9" name="모서리가 둥근 직사각형 958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0" name="모서리가 둥근 직사각형 959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1" name="모서리가 둥근 직사각형 960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2" name="모서리가 둥근 직사각형 961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3" name="모서리가 둥근 직사각형 962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64" name="그룹 963"/>
          <p:cNvGrpSpPr/>
          <p:nvPr/>
        </p:nvGrpSpPr>
        <p:grpSpPr>
          <a:xfrm>
            <a:off x="850999" y="2725632"/>
            <a:ext cx="786367" cy="786366"/>
            <a:chOff x="5032314" y="875479"/>
            <a:chExt cx="1084192" cy="1084191"/>
          </a:xfrm>
        </p:grpSpPr>
        <p:sp>
          <p:nvSpPr>
            <p:cNvPr id="965" name="모서리가 둥근 직사각형 964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6" name="모서리가 둥근 직사각형 965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7" name="모서리가 둥근 직사각형 966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8" name="모서리가 둥근 직사각형 967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9" name="모서리가 둥근 직사각형 968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0" name="모서리가 둥근 직사각형 969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1" name="모서리가 둥근 직사각형 970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2" name="모서리가 둥근 직사각형 971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3" name="모서리가 둥근 직사각형 972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4" name="모서리가 둥근 직사각형 973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5" name="모서리가 둥근 직사각형 974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6" name="모서리가 둥근 직사각형 975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7" name="모서리가 둥근 직사각형 976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8" name="모서리가 둥근 직사각형 977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9" name="모서리가 둥근 직사각형 978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0" name="모서리가 둥근 직사각형 979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15" name="그룹 1014"/>
          <p:cNvGrpSpPr/>
          <p:nvPr/>
        </p:nvGrpSpPr>
        <p:grpSpPr>
          <a:xfrm rot="900000">
            <a:off x="7396669" y="569602"/>
            <a:ext cx="786367" cy="786366"/>
            <a:chOff x="5032314" y="875479"/>
            <a:chExt cx="1084192" cy="1084191"/>
          </a:xfrm>
        </p:grpSpPr>
        <p:sp>
          <p:nvSpPr>
            <p:cNvPr id="1016" name="모서리가 둥근 직사각형 1015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7" name="모서리가 둥근 직사각형 1016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8" name="모서리가 둥근 직사각형 1017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9" name="모서리가 둥근 직사각형 1018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0" name="모서리가 둥근 직사각형 1019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1" name="모서리가 둥근 직사각형 1020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2" name="모서리가 둥근 직사각형 1021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3" name="모서리가 둥근 직사각형 1022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4" name="모서리가 둥근 직사각형 1023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5" name="모서리가 둥근 직사각형 1024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6" name="모서리가 둥근 직사각형 1025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7" name="모서리가 둥근 직사각형 1026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8" name="모서리가 둥근 직사각형 1027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9" name="모서리가 둥근 직사각형 1028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0" name="모서리가 둥근 직사각형 1029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1" name="모서리가 둥근 직사각형 1030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1" name="TextBox 390">
            <a:extLst>
              <a:ext uri="{FF2B5EF4-FFF2-40B4-BE49-F238E27FC236}">
                <a16:creationId xmlns:a16="http://schemas.microsoft.com/office/drawing/2014/main" id="{C31BDA19-4A7F-E9A3-BB6A-EDE710C7EB9B}"/>
              </a:ext>
            </a:extLst>
          </p:cNvPr>
          <p:cNvSpPr txBox="1"/>
          <p:nvPr/>
        </p:nvSpPr>
        <p:spPr>
          <a:xfrm>
            <a:off x="3269216" y="2281436"/>
            <a:ext cx="260556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dirty="0">
                <a:solidFill>
                  <a:srgbClr val="FF505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기획의도</a:t>
            </a:r>
            <a:endParaRPr lang="en-US" altLang="ko-KR" sz="4500" dirty="0">
              <a:solidFill>
                <a:srgbClr val="FF505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grpSp>
        <p:nvGrpSpPr>
          <p:cNvPr id="392" name="그룹 391">
            <a:extLst>
              <a:ext uri="{FF2B5EF4-FFF2-40B4-BE49-F238E27FC236}">
                <a16:creationId xmlns:a16="http://schemas.microsoft.com/office/drawing/2014/main" id="{E32F1C5F-0900-669D-2B4C-6B332924B89A}"/>
              </a:ext>
            </a:extLst>
          </p:cNvPr>
          <p:cNvGrpSpPr/>
          <p:nvPr/>
        </p:nvGrpSpPr>
        <p:grpSpPr>
          <a:xfrm>
            <a:off x="6732240" y="2897463"/>
            <a:ext cx="2237396" cy="2237396"/>
            <a:chOff x="5323501" y="1287925"/>
            <a:chExt cx="3631059" cy="3631059"/>
          </a:xfrm>
          <a:solidFill>
            <a:srgbClr val="FFC6B1"/>
          </a:solidFill>
        </p:grpSpPr>
        <p:grpSp>
          <p:nvGrpSpPr>
            <p:cNvPr id="393" name="그룹 392">
              <a:extLst>
                <a:ext uri="{FF2B5EF4-FFF2-40B4-BE49-F238E27FC236}">
                  <a16:creationId xmlns:a16="http://schemas.microsoft.com/office/drawing/2014/main" id="{3E6BA498-BC62-18C9-2EC1-5EFAC24A6785}"/>
                </a:ext>
              </a:extLst>
            </p:cNvPr>
            <p:cNvGrpSpPr/>
            <p:nvPr/>
          </p:nvGrpSpPr>
          <p:grpSpPr>
            <a:xfrm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401" name="그룹 400">
                <a:extLst>
                  <a:ext uri="{FF2B5EF4-FFF2-40B4-BE49-F238E27FC236}">
                    <a16:creationId xmlns:a16="http://schemas.microsoft.com/office/drawing/2014/main" id="{5E6A28EA-AAF0-2589-ACB1-61952D975440}"/>
                  </a:ext>
                </a:extLst>
              </p:cNvPr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05" name="타원 404">
                  <a:extLst>
                    <a:ext uri="{FF2B5EF4-FFF2-40B4-BE49-F238E27FC236}">
                      <a16:creationId xmlns:a16="http://schemas.microsoft.com/office/drawing/2014/main" id="{B84A4554-6285-D3F5-F8A8-6B425310FBD0}"/>
                    </a:ext>
                  </a:extLst>
                </p:cNvPr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6" name="타원 405">
                  <a:extLst>
                    <a:ext uri="{FF2B5EF4-FFF2-40B4-BE49-F238E27FC236}">
                      <a16:creationId xmlns:a16="http://schemas.microsoft.com/office/drawing/2014/main" id="{B80F3DC4-BC3F-5BB8-3F9E-ED3BD0EF9070}"/>
                    </a:ext>
                  </a:extLst>
                </p:cNvPr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02" name="그룹 401">
                <a:extLst>
                  <a:ext uri="{FF2B5EF4-FFF2-40B4-BE49-F238E27FC236}">
                    <a16:creationId xmlns:a16="http://schemas.microsoft.com/office/drawing/2014/main" id="{12E2765C-7CC3-1EFD-889A-147953EE666B}"/>
                  </a:ext>
                </a:extLst>
              </p:cNvPr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403" name="타원 402">
                  <a:extLst>
                    <a:ext uri="{FF2B5EF4-FFF2-40B4-BE49-F238E27FC236}">
                      <a16:creationId xmlns:a16="http://schemas.microsoft.com/office/drawing/2014/main" id="{28AD03FA-58AD-9339-6B13-66D91AD5C34C}"/>
                    </a:ext>
                  </a:extLst>
                </p:cNvPr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4" name="타원 403">
                  <a:extLst>
                    <a:ext uri="{FF2B5EF4-FFF2-40B4-BE49-F238E27FC236}">
                      <a16:creationId xmlns:a16="http://schemas.microsoft.com/office/drawing/2014/main" id="{438DB8F0-9B7D-AC8D-5AD8-B776C97652BD}"/>
                    </a:ext>
                  </a:extLst>
                </p:cNvPr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94" name="그룹 393">
              <a:extLst>
                <a:ext uri="{FF2B5EF4-FFF2-40B4-BE49-F238E27FC236}">
                  <a16:creationId xmlns:a16="http://schemas.microsoft.com/office/drawing/2014/main" id="{7C0349B4-524E-B91F-3483-83962B760BB7}"/>
                </a:ext>
              </a:extLst>
            </p:cNvPr>
            <p:cNvGrpSpPr/>
            <p:nvPr/>
          </p:nvGrpSpPr>
          <p:grpSpPr>
            <a:xfrm rot="2700000"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395" name="그룹 394">
                <a:extLst>
                  <a:ext uri="{FF2B5EF4-FFF2-40B4-BE49-F238E27FC236}">
                    <a16:creationId xmlns:a16="http://schemas.microsoft.com/office/drawing/2014/main" id="{9DF3926F-A421-86C2-43A3-2B7E393F6FB0}"/>
                  </a:ext>
                </a:extLst>
              </p:cNvPr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399" name="타원 398">
                  <a:extLst>
                    <a:ext uri="{FF2B5EF4-FFF2-40B4-BE49-F238E27FC236}">
                      <a16:creationId xmlns:a16="http://schemas.microsoft.com/office/drawing/2014/main" id="{944B069B-9C25-7833-E107-7789D6786E40}"/>
                    </a:ext>
                  </a:extLst>
                </p:cNvPr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0" name="타원 399">
                  <a:extLst>
                    <a:ext uri="{FF2B5EF4-FFF2-40B4-BE49-F238E27FC236}">
                      <a16:creationId xmlns:a16="http://schemas.microsoft.com/office/drawing/2014/main" id="{EDCB4594-13F5-AB2B-D52D-927429D6D79A}"/>
                    </a:ext>
                  </a:extLst>
                </p:cNvPr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96" name="그룹 395">
                <a:extLst>
                  <a:ext uri="{FF2B5EF4-FFF2-40B4-BE49-F238E27FC236}">
                    <a16:creationId xmlns:a16="http://schemas.microsoft.com/office/drawing/2014/main" id="{D774EBF6-0B8D-E6C0-880E-49F5F876F6D7}"/>
                  </a:ext>
                </a:extLst>
              </p:cNvPr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397" name="타원 396">
                  <a:extLst>
                    <a:ext uri="{FF2B5EF4-FFF2-40B4-BE49-F238E27FC236}">
                      <a16:creationId xmlns:a16="http://schemas.microsoft.com/office/drawing/2014/main" id="{5C305980-E1AA-E91B-5641-E35E51E295DA}"/>
                    </a:ext>
                  </a:extLst>
                </p:cNvPr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8" name="타원 397">
                  <a:extLst>
                    <a:ext uri="{FF2B5EF4-FFF2-40B4-BE49-F238E27FC236}">
                      <a16:creationId xmlns:a16="http://schemas.microsoft.com/office/drawing/2014/main" id="{9E016E83-85D7-1DAB-28B1-561EF7252E7B}"/>
                    </a:ext>
                  </a:extLst>
                </p:cNvPr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407" name="그룹 406">
            <a:extLst>
              <a:ext uri="{FF2B5EF4-FFF2-40B4-BE49-F238E27FC236}">
                <a16:creationId xmlns:a16="http://schemas.microsoft.com/office/drawing/2014/main" id="{E2444789-C712-356E-16A0-1AF7EE615CC2}"/>
              </a:ext>
            </a:extLst>
          </p:cNvPr>
          <p:cNvGrpSpPr/>
          <p:nvPr/>
        </p:nvGrpSpPr>
        <p:grpSpPr>
          <a:xfrm>
            <a:off x="6837413" y="3001831"/>
            <a:ext cx="2028658" cy="2028659"/>
            <a:chOff x="4780095" y="60688"/>
            <a:chExt cx="3292300" cy="3292300"/>
          </a:xfrm>
        </p:grpSpPr>
        <p:grpSp>
          <p:nvGrpSpPr>
            <p:cNvPr id="408" name="그룹 407">
              <a:extLst>
                <a:ext uri="{FF2B5EF4-FFF2-40B4-BE49-F238E27FC236}">
                  <a16:creationId xmlns:a16="http://schemas.microsoft.com/office/drawing/2014/main" id="{BC4E28D2-D2ED-2548-D3C9-5A137FB7A637}"/>
                </a:ext>
              </a:extLst>
            </p:cNvPr>
            <p:cNvGrpSpPr/>
            <p:nvPr/>
          </p:nvGrpSpPr>
          <p:grpSpPr>
            <a:xfrm>
              <a:off x="4864098" y="145994"/>
              <a:ext cx="3124295" cy="3121688"/>
              <a:chOff x="4158982" y="463004"/>
              <a:chExt cx="2738593" cy="2736308"/>
            </a:xfrm>
          </p:grpSpPr>
          <p:grpSp>
            <p:nvGrpSpPr>
              <p:cNvPr id="412" name="그룹 411">
                <a:extLst>
                  <a:ext uri="{FF2B5EF4-FFF2-40B4-BE49-F238E27FC236}">
                    <a16:creationId xmlns:a16="http://schemas.microsoft.com/office/drawing/2014/main" id="{95B10A85-1A64-ED54-6A87-07C41250B1BE}"/>
                  </a:ext>
                </a:extLst>
              </p:cNvPr>
              <p:cNvGrpSpPr/>
              <p:nvPr/>
            </p:nvGrpSpPr>
            <p:grpSpPr>
              <a:xfrm>
                <a:off x="4161270" y="463006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420" name="그룹 419">
                  <a:extLst>
                    <a:ext uri="{FF2B5EF4-FFF2-40B4-BE49-F238E27FC236}">
                      <a16:creationId xmlns:a16="http://schemas.microsoft.com/office/drawing/2014/main" id="{D16454AB-CCA6-C0FD-656E-4C1CE0FFC6AE}"/>
                    </a:ext>
                  </a:extLst>
                </p:cNvPr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424" name="모서리가 둥근 직사각형 849">
                    <a:extLst>
                      <a:ext uri="{FF2B5EF4-FFF2-40B4-BE49-F238E27FC236}">
                        <a16:creationId xmlns:a16="http://schemas.microsoft.com/office/drawing/2014/main" id="{DC60A188-678B-419C-E5D0-08C345B262A0}"/>
                      </a:ext>
                    </a:extLst>
                  </p:cNvPr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5" name="모서리가 둥근 직사각형 854">
                    <a:extLst>
                      <a:ext uri="{FF2B5EF4-FFF2-40B4-BE49-F238E27FC236}">
                        <a16:creationId xmlns:a16="http://schemas.microsoft.com/office/drawing/2014/main" id="{366FA350-F5CE-078F-0DBD-E59D6E242E4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21" name="그룹 420">
                  <a:extLst>
                    <a:ext uri="{FF2B5EF4-FFF2-40B4-BE49-F238E27FC236}">
                      <a16:creationId xmlns:a16="http://schemas.microsoft.com/office/drawing/2014/main" id="{E1A9296D-99FA-C685-0F11-E0BD50E2C66A}"/>
                    </a:ext>
                  </a:extLst>
                </p:cNvPr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422" name="모서리가 둥근 직사각형 847">
                    <a:extLst>
                      <a:ext uri="{FF2B5EF4-FFF2-40B4-BE49-F238E27FC236}">
                        <a16:creationId xmlns:a16="http://schemas.microsoft.com/office/drawing/2014/main" id="{26791F5E-C355-1687-6DDE-7CA82C59A747}"/>
                      </a:ext>
                    </a:extLst>
                  </p:cNvPr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3" name="모서리가 둥근 직사각형 848">
                    <a:extLst>
                      <a:ext uri="{FF2B5EF4-FFF2-40B4-BE49-F238E27FC236}">
                        <a16:creationId xmlns:a16="http://schemas.microsoft.com/office/drawing/2014/main" id="{9CEE0443-D5C2-7C33-3392-612DA76FFAA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413" name="그룹 412">
                <a:extLst>
                  <a:ext uri="{FF2B5EF4-FFF2-40B4-BE49-F238E27FC236}">
                    <a16:creationId xmlns:a16="http://schemas.microsoft.com/office/drawing/2014/main" id="{2E1DD3CC-9F52-5EE0-BAD5-19098C798D4C}"/>
                  </a:ext>
                </a:extLst>
              </p:cNvPr>
              <p:cNvGrpSpPr/>
              <p:nvPr/>
            </p:nvGrpSpPr>
            <p:grpSpPr>
              <a:xfrm rot="1380155">
                <a:off x="4158982" y="463004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414" name="그룹 413">
                  <a:extLst>
                    <a:ext uri="{FF2B5EF4-FFF2-40B4-BE49-F238E27FC236}">
                      <a16:creationId xmlns:a16="http://schemas.microsoft.com/office/drawing/2014/main" id="{1A1F3333-B578-B863-9489-FDE78A5EEB3B}"/>
                    </a:ext>
                  </a:extLst>
                </p:cNvPr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418" name="모서리가 둥근 직사각형 839">
                    <a:extLst>
                      <a:ext uri="{FF2B5EF4-FFF2-40B4-BE49-F238E27FC236}">
                        <a16:creationId xmlns:a16="http://schemas.microsoft.com/office/drawing/2014/main" id="{1C08E521-1FBA-F5EC-BEAE-586B549035E3}"/>
                      </a:ext>
                    </a:extLst>
                  </p:cNvPr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9" name="모서리가 둥근 직사각형 840">
                    <a:extLst>
                      <a:ext uri="{FF2B5EF4-FFF2-40B4-BE49-F238E27FC236}">
                        <a16:creationId xmlns:a16="http://schemas.microsoft.com/office/drawing/2014/main" id="{86A16002-0FA5-B1AF-D6CD-61063A1BE5B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415" name="그룹 414">
                  <a:extLst>
                    <a:ext uri="{FF2B5EF4-FFF2-40B4-BE49-F238E27FC236}">
                      <a16:creationId xmlns:a16="http://schemas.microsoft.com/office/drawing/2014/main" id="{3E9F0EC9-EB90-1C08-3238-04D1653B51E9}"/>
                    </a:ext>
                  </a:extLst>
                </p:cNvPr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416" name="모서리가 둥근 직사각형 835">
                    <a:extLst>
                      <a:ext uri="{FF2B5EF4-FFF2-40B4-BE49-F238E27FC236}">
                        <a16:creationId xmlns:a16="http://schemas.microsoft.com/office/drawing/2014/main" id="{B67F7A7E-B237-B97F-A42C-D3C01ACEB94A}"/>
                      </a:ext>
                    </a:extLst>
                  </p:cNvPr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7" name="모서리가 둥근 직사각형 838">
                    <a:extLst>
                      <a:ext uri="{FF2B5EF4-FFF2-40B4-BE49-F238E27FC236}">
                        <a16:creationId xmlns:a16="http://schemas.microsoft.com/office/drawing/2014/main" id="{5D792C84-04BC-7E5B-381E-0DDEB2C2D40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409" name="타원 408">
              <a:extLst>
                <a:ext uri="{FF2B5EF4-FFF2-40B4-BE49-F238E27FC236}">
                  <a16:creationId xmlns:a16="http://schemas.microsoft.com/office/drawing/2014/main" id="{57D8B1ED-923C-0615-B31E-0F5C957BE2DD}"/>
                </a:ext>
              </a:extLst>
            </p:cNvPr>
            <p:cNvSpPr/>
            <p:nvPr/>
          </p:nvSpPr>
          <p:spPr>
            <a:xfrm>
              <a:off x="5108867" y="389460"/>
              <a:ext cx="2634756" cy="2634756"/>
            </a:xfrm>
            <a:prstGeom prst="ellipse">
              <a:avLst/>
            </a:prstGeom>
            <a:noFill/>
            <a:ln w="19050">
              <a:solidFill>
                <a:srgbClr val="FF5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0" name="타원 409">
              <a:extLst>
                <a:ext uri="{FF2B5EF4-FFF2-40B4-BE49-F238E27FC236}">
                  <a16:creationId xmlns:a16="http://schemas.microsoft.com/office/drawing/2014/main" id="{FF03092F-84FA-CF10-9784-9AE2C2A2B8FC}"/>
                </a:ext>
              </a:extLst>
            </p:cNvPr>
            <p:cNvSpPr/>
            <p:nvPr/>
          </p:nvSpPr>
          <p:spPr>
            <a:xfrm>
              <a:off x="4780095" y="60688"/>
              <a:ext cx="3292300" cy="3292300"/>
            </a:xfrm>
            <a:prstGeom prst="ellipse">
              <a:avLst/>
            </a:prstGeom>
            <a:noFill/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1" name="타원 410">
              <a:extLst>
                <a:ext uri="{FF2B5EF4-FFF2-40B4-BE49-F238E27FC236}">
                  <a16:creationId xmlns:a16="http://schemas.microsoft.com/office/drawing/2014/main" id="{D8640629-9D22-D5C0-90CD-6F184278E7E4}"/>
                </a:ext>
              </a:extLst>
            </p:cNvPr>
            <p:cNvSpPr/>
            <p:nvPr/>
          </p:nvSpPr>
          <p:spPr>
            <a:xfrm>
              <a:off x="4906478" y="187071"/>
              <a:ext cx="3039534" cy="3039534"/>
            </a:xfrm>
            <a:prstGeom prst="ellipse">
              <a:avLst/>
            </a:prstGeom>
            <a:noFill/>
            <a:ln w="571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6" name="그룹 425">
            <a:extLst>
              <a:ext uri="{FF2B5EF4-FFF2-40B4-BE49-F238E27FC236}">
                <a16:creationId xmlns:a16="http://schemas.microsoft.com/office/drawing/2014/main" id="{8671E331-FF33-D8E8-2145-1A4E83E553C8}"/>
              </a:ext>
            </a:extLst>
          </p:cNvPr>
          <p:cNvGrpSpPr/>
          <p:nvPr/>
        </p:nvGrpSpPr>
        <p:grpSpPr>
          <a:xfrm>
            <a:off x="7307231" y="3883050"/>
            <a:ext cx="1087420" cy="1566738"/>
            <a:chOff x="196386" y="2424925"/>
            <a:chExt cx="2108458" cy="3037836"/>
          </a:xfrm>
        </p:grpSpPr>
        <p:grpSp>
          <p:nvGrpSpPr>
            <p:cNvPr id="427" name="그룹 426">
              <a:extLst>
                <a:ext uri="{FF2B5EF4-FFF2-40B4-BE49-F238E27FC236}">
                  <a16:creationId xmlns:a16="http://schemas.microsoft.com/office/drawing/2014/main" id="{BD64BA58-9459-6911-B280-87DA7CA31EDE}"/>
                </a:ext>
              </a:extLst>
            </p:cNvPr>
            <p:cNvGrpSpPr/>
            <p:nvPr/>
          </p:nvGrpSpPr>
          <p:grpSpPr>
            <a:xfrm>
              <a:off x="196386" y="2424925"/>
              <a:ext cx="2108458" cy="3037836"/>
              <a:chOff x="5743314" y="2524757"/>
              <a:chExt cx="1764768" cy="2542652"/>
            </a:xfrm>
            <a:solidFill>
              <a:srgbClr val="FFC6B1"/>
            </a:solidFill>
          </p:grpSpPr>
          <p:grpSp>
            <p:nvGrpSpPr>
              <p:cNvPr id="431" name="그룹 430">
                <a:extLst>
                  <a:ext uri="{FF2B5EF4-FFF2-40B4-BE49-F238E27FC236}">
                    <a16:creationId xmlns:a16="http://schemas.microsoft.com/office/drawing/2014/main" id="{7E639530-7BEF-F700-A382-8852C258235C}"/>
                  </a:ext>
                </a:extLst>
              </p:cNvPr>
              <p:cNvGrpSpPr/>
              <p:nvPr/>
            </p:nvGrpSpPr>
            <p:grpSpPr>
              <a:xfrm>
                <a:off x="6224136" y="2524757"/>
                <a:ext cx="803124" cy="2487866"/>
                <a:chOff x="6224133" y="2102160"/>
                <a:chExt cx="803124" cy="2487866"/>
              </a:xfrm>
              <a:grpFill/>
            </p:grpSpPr>
            <p:grpSp>
              <p:nvGrpSpPr>
                <p:cNvPr id="434" name="그룹 433">
                  <a:extLst>
                    <a:ext uri="{FF2B5EF4-FFF2-40B4-BE49-F238E27FC236}">
                      <a16:creationId xmlns:a16="http://schemas.microsoft.com/office/drawing/2014/main" id="{D40BEC14-0A1D-4A85-E1AD-1F338192FDDD}"/>
                    </a:ext>
                  </a:extLst>
                </p:cNvPr>
                <p:cNvGrpSpPr/>
                <p:nvPr/>
              </p:nvGrpSpPr>
              <p:grpSpPr>
                <a:xfrm>
                  <a:off x="6224133" y="2264672"/>
                  <a:ext cx="803124" cy="2325354"/>
                  <a:chOff x="6425915" y="2650998"/>
                  <a:chExt cx="803124" cy="2325354"/>
                </a:xfrm>
                <a:grpFill/>
              </p:grpSpPr>
              <p:sp>
                <p:nvSpPr>
                  <p:cNvPr id="436" name="양쪽 모서리가 둥근 사각형 869">
                    <a:extLst>
                      <a:ext uri="{FF2B5EF4-FFF2-40B4-BE49-F238E27FC236}">
                        <a16:creationId xmlns:a16="http://schemas.microsoft.com/office/drawing/2014/main" id="{6EB15D95-154A-920A-9888-503D2F820D8C}"/>
                      </a:ext>
                    </a:extLst>
                  </p:cNvPr>
                  <p:cNvSpPr/>
                  <p:nvPr/>
                </p:nvSpPr>
                <p:spPr>
                  <a:xfrm rot="1052569">
                    <a:off x="6425915" y="2650998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37" name="양쪽 모서리가 둥근 사각형 870">
                    <a:extLst>
                      <a:ext uri="{FF2B5EF4-FFF2-40B4-BE49-F238E27FC236}">
                        <a16:creationId xmlns:a16="http://schemas.microsoft.com/office/drawing/2014/main" id="{B69A5123-7FBB-CCFD-CD75-A27B4ED97AEE}"/>
                      </a:ext>
                    </a:extLst>
                  </p:cNvPr>
                  <p:cNvSpPr/>
                  <p:nvPr/>
                </p:nvSpPr>
                <p:spPr>
                  <a:xfrm rot="20547431" flipH="1">
                    <a:off x="7079207" y="2650999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435" name="타원 434">
                  <a:extLst>
                    <a:ext uri="{FF2B5EF4-FFF2-40B4-BE49-F238E27FC236}">
                      <a16:creationId xmlns:a16="http://schemas.microsoft.com/office/drawing/2014/main" id="{2AC82096-A8CE-B9BD-18A0-3EC0C03E30BB}"/>
                    </a:ext>
                  </a:extLst>
                </p:cNvPr>
                <p:cNvSpPr/>
                <p:nvPr/>
              </p:nvSpPr>
              <p:spPr>
                <a:xfrm>
                  <a:off x="6410976" y="2102160"/>
                  <a:ext cx="432048" cy="432048"/>
                </a:xfrm>
                <a:prstGeom prst="ellipse">
                  <a:avLst/>
                </a:prstGeom>
                <a:grpFill/>
                <a:ln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32" name="직사각형 431">
                <a:extLst>
                  <a:ext uri="{FF2B5EF4-FFF2-40B4-BE49-F238E27FC236}">
                    <a16:creationId xmlns:a16="http://schemas.microsoft.com/office/drawing/2014/main" id="{6C7B67B2-D0EC-A6BE-8CAB-9FA206BA2E50}"/>
                  </a:ext>
                </a:extLst>
              </p:cNvPr>
              <p:cNvSpPr/>
              <p:nvPr/>
            </p:nvSpPr>
            <p:spPr>
              <a:xfrm>
                <a:off x="5797606" y="4909123"/>
                <a:ext cx="1656184" cy="72008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3" name="양쪽 모서리가 둥근 사각형 866">
                <a:extLst>
                  <a:ext uri="{FF2B5EF4-FFF2-40B4-BE49-F238E27FC236}">
                    <a16:creationId xmlns:a16="http://schemas.microsoft.com/office/drawing/2014/main" id="{0413B256-87B1-BB71-915E-92B79F6B3F06}"/>
                  </a:ext>
                </a:extLst>
              </p:cNvPr>
              <p:cNvSpPr/>
              <p:nvPr/>
            </p:nvSpPr>
            <p:spPr>
              <a:xfrm>
                <a:off x="5743314" y="4953406"/>
                <a:ext cx="1764768" cy="11400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28" name="그룹 427">
              <a:extLst>
                <a:ext uri="{FF2B5EF4-FFF2-40B4-BE49-F238E27FC236}">
                  <a16:creationId xmlns:a16="http://schemas.microsoft.com/office/drawing/2014/main" id="{A531E1AB-FBC7-374D-6EDF-F6AFE1E541BA}"/>
                </a:ext>
              </a:extLst>
            </p:cNvPr>
            <p:cNvGrpSpPr/>
            <p:nvPr/>
          </p:nvGrpSpPr>
          <p:grpSpPr>
            <a:xfrm>
              <a:off x="1019866" y="2449153"/>
              <a:ext cx="467730" cy="467730"/>
              <a:chOff x="1019866" y="2449153"/>
              <a:chExt cx="467730" cy="467730"/>
            </a:xfrm>
          </p:grpSpPr>
          <p:sp>
            <p:nvSpPr>
              <p:cNvPr id="429" name="포인트가 6개인 별 862">
                <a:extLst>
                  <a:ext uri="{FF2B5EF4-FFF2-40B4-BE49-F238E27FC236}">
                    <a16:creationId xmlns:a16="http://schemas.microsoft.com/office/drawing/2014/main" id="{9A4DC266-ED1B-298A-0A45-7690CCD8F523}"/>
                  </a:ext>
                </a:extLst>
              </p:cNvPr>
              <p:cNvSpPr/>
              <p:nvPr/>
            </p:nvSpPr>
            <p:spPr>
              <a:xfrm>
                <a:off x="1019866" y="2449153"/>
                <a:ext cx="467730" cy="467730"/>
              </a:xfrm>
              <a:prstGeom prst="star6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0" name="타원 429">
                <a:extLst>
                  <a:ext uri="{FF2B5EF4-FFF2-40B4-BE49-F238E27FC236}">
                    <a16:creationId xmlns:a16="http://schemas.microsoft.com/office/drawing/2014/main" id="{59504236-3BE8-F024-4202-6D7BA16149D2}"/>
                  </a:ext>
                </a:extLst>
              </p:cNvPr>
              <p:cNvSpPr/>
              <p:nvPr/>
            </p:nvSpPr>
            <p:spPr>
              <a:xfrm>
                <a:off x="1131194" y="2560481"/>
                <a:ext cx="245075" cy="24507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38" name="그룹 437">
            <a:extLst>
              <a:ext uri="{FF2B5EF4-FFF2-40B4-BE49-F238E27FC236}">
                <a16:creationId xmlns:a16="http://schemas.microsoft.com/office/drawing/2014/main" id="{49A7DD21-1280-49DE-438E-29F33EC15646}"/>
              </a:ext>
            </a:extLst>
          </p:cNvPr>
          <p:cNvGrpSpPr/>
          <p:nvPr/>
        </p:nvGrpSpPr>
        <p:grpSpPr>
          <a:xfrm>
            <a:off x="7717827" y="3883049"/>
            <a:ext cx="266221" cy="266221"/>
            <a:chOff x="1146479" y="2577325"/>
            <a:chExt cx="516190" cy="516190"/>
          </a:xfrm>
        </p:grpSpPr>
        <p:sp>
          <p:nvSpPr>
            <p:cNvPr id="440" name="타원 439">
              <a:extLst>
                <a:ext uri="{FF2B5EF4-FFF2-40B4-BE49-F238E27FC236}">
                  <a16:creationId xmlns:a16="http://schemas.microsoft.com/office/drawing/2014/main" id="{1F33705F-3DEC-BCD4-C560-86DDB50A57A5}"/>
                </a:ext>
              </a:extLst>
            </p:cNvPr>
            <p:cNvSpPr/>
            <p:nvPr/>
          </p:nvSpPr>
          <p:spPr>
            <a:xfrm>
              <a:off x="1146479" y="2577325"/>
              <a:ext cx="516190" cy="516190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1" name="포인트가 6개인 별 873">
              <a:extLst>
                <a:ext uri="{FF2B5EF4-FFF2-40B4-BE49-F238E27FC236}">
                  <a16:creationId xmlns:a16="http://schemas.microsoft.com/office/drawing/2014/main" id="{3D6AFF72-10EF-BB67-DFC5-70B813F43E54}"/>
                </a:ext>
              </a:extLst>
            </p:cNvPr>
            <p:cNvSpPr/>
            <p:nvPr/>
          </p:nvSpPr>
          <p:spPr>
            <a:xfrm>
              <a:off x="1172266" y="2601553"/>
              <a:ext cx="467730" cy="467730"/>
            </a:xfrm>
            <a:prstGeom prst="star6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2" name="타원 441">
              <a:extLst>
                <a:ext uri="{FF2B5EF4-FFF2-40B4-BE49-F238E27FC236}">
                  <a16:creationId xmlns:a16="http://schemas.microsoft.com/office/drawing/2014/main" id="{06FD67A0-55FD-C40B-24A6-02DBFB8E69F2}"/>
                </a:ext>
              </a:extLst>
            </p:cNvPr>
            <p:cNvSpPr/>
            <p:nvPr/>
          </p:nvSpPr>
          <p:spPr>
            <a:xfrm>
              <a:off x="1283594" y="2712881"/>
              <a:ext cx="245075" cy="245075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712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12" dur="270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5" dur="26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7" dur="200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8" presetClass="emp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49" dur="2000" fill="hold"/>
                                        <p:tgtEl>
                                          <p:spTgt spid="9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1" dur="28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3" dur="1400" fill="hold"/>
                                        <p:tgtEl>
                                          <p:spTgt spid="9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400" tmFilter="0, 0; .2, .5; .8, .5; 1, 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700" autoRev="1" fill="hold"/>
                                        <p:tgtEl>
                                          <p:spTgt spid="10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900" tmFilter="0, 0; .2, .5; .8, .5; 1, 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450" autoRev="1" fill="hold"/>
                                        <p:tgtEl>
                                          <p:spTgt spid="9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500" tmFilter="0, 0; .2, .5; .8, .5; 1, 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750" autoRev="1" fill="hold"/>
                                        <p:tgtEl>
                                          <p:spTgt spid="9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100" tmFilter="0, 0; .2, .5; .8, .5; 1, 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550" autoRev="1" fill="hold"/>
                                        <p:tgtEl>
                                          <p:spTgt spid="1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500" tmFilter="0, 0; .2, .5; .8, .5; 1, 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750" autoRev="1" fill="hold"/>
                                        <p:tgtEl>
                                          <p:spTgt spid="9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0" dur="80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2" dur="10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3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7" grpId="0" animBg="1"/>
      <p:bldP spid="39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ED78A93-3EE0-FEA0-79A5-7C00C4FADA1B}"/>
              </a:ext>
            </a:extLst>
          </p:cNvPr>
          <p:cNvSpPr/>
          <p:nvPr/>
        </p:nvSpPr>
        <p:spPr>
          <a:xfrm>
            <a:off x="467544" y="0"/>
            <a:ext cx="8784976" cy="5521796"/>
          </a:xfrm>
          <a:prstGeom prst="roundRect">
            <a:avLst>
              <a:gd name="adj" fmla="val 0"/>
            </a:avLst>
          </a:prstGeom>
          <a:solidFill>
            <a:srgbClr val="FD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2" name="직사각형 831"/>
          <p:cNvSpPr/>
          <p:nvPr/>
        </p:nvSpPr>
        <p:spPr>
          <a:xfrm rot="5400000">
            <a:off x="4684713" y="1232620"/>
            <a:ext cx="265212" cy="8699550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1" name="그룹 600"/>
          <p:cNvGrpSpPr/>
          <p:nvPr/>
        </p:nvGrpSpPr>
        <p:grpSpPr>
          <a:xfrm>
            <a:off x="7596336" y="3179017"/>
            <a:ext cx="2237396" cy="2237396"/>
            <a:chOff x="5323501" y="1287925"/>
            <a:chExt cx="3631059" cy="3631059"/>
          </a:xfrm>
          <a:solidFill>
            <a:srgbClr val="FFC6B1"/>
          </a:solidFill>
        </p:grpSpPr>
        <p:grpSp>
          <p:nvGrpSpPr>
            <p:cNvPr id="602" name="그룹 601"/>
            <p:cNvGrpSpPr/>
            <p:nvPr/>
          </p:nvGrpSpPr>
          <p:grpSpPr>
            <a:xfrm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666" name="그룹 665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719" name="타원 718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0" name="타원 719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16" name="그룹 715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717" name="타원 716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8" name="타원 717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603" name="그룹 602"/>
            <p:cNvGrpSpPr/>
            <p:nvPr/>
          </p:nvGrpSpPr>
          <p:grpSpPr>
            <a:xfrm rot="2700000"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604" name="그룹 603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610" name="타원 609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8" name="타원 617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05" name="그룹 604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606" name="타원 605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8" name="타원 607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721" name="그룹 720"/>
          <p:cNvGrpSpPr/>
          <p:nvPr/>
        </p:nvGrpSpPr>
        <p:grpSpPr>
          <a:xfrm>
            <a:off x="7701509" y="3283385"/>
            <a:ext cx="2028658" cy="2028659"/>
            <a:chOff x="4780095" y="60688"/>
            <a:chExt cx="3292300" cy="3292300"/>
          </a:xfrm>
        </p:grpSpPr>
        <p:grpSp>
          <p:nvGrpSpPr>
            <p:cNvPr id="722" name="그룹 721"/>
            <p:cNvGrpSpPr/>
            <p:nvPr/>
          </p:nvGrpSpPr>
          <p:grpSpPr>
            <a:xfrm>
              <a:off x="4864098" y="145994"/>
              <a:ext cx="3124295" cy="3121688"/>
              <a:chOff x="4158982" y="463004"/>
              <a:chExt cx="2738593" cy="2736308"/>
            </a:xfrm>
          </p:grpSpPr>
          <p:grpSp>
            <p:nvGrpSpPr>
              <p:cNvPr id="726" name="그룹 725"/>
              <p:cNvGrpSpPr/>
              <p:nvPr/>
            </p:nvGrpSpPr>
            <p:grpSpPr>
              <a:xfrm>
                <a:off x="4161270" y="463006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846" name="그룹 845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850" name="모서리가 둥근 직사각형 849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55" name="모서리가 둥근 직사각형 854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47" name="그룹 846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848" name="모서리가 둥근 직사각형 847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49" name="모서리가 둥근 직사각형 848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727" name="그룹 726"/>
              <p:cNvGrpSpPr/>
              <p:nvPr/>
            </p:nvGrpSpPr>
            <p:grpSpPr>
              <a:xfrm rot="1380155">
                <a:off x="4158982" y="463004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833" name="그룹 832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840" name="모서리가 둥근 직사각형 839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41" name="모서리가 둥근 직사각형 840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35" name="그룹 834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836" name="모서리가 둥근 직사각형 835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9" name="모서리가 둥근 직사각형 838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723" name="타원 722"/>
            <p:cNvSpPr/>
            <p:nvPr/>
          </p:nvSpPr>
          <p:spPr>
            <a:xfrm>
              <a:off x="5108867" y="389460"/>
              <a:ext cx="2634756" cy="2634756"/>
            </a:xfrm>
            <a:prstGeom prst="ellipse">
              <a:avLst/>
            </a:prstGeom>
            <a:noFill/>
            <a:ln w="19050">
              <a:solidFill>
                <a:srgbClr val="FF5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4" name="타원 723"/>
            <p:cNvSpPr/>
            <p:nvPr/>
          </p:nvSpPr>
          <p:spPr>
            <a:xfrm>
              <a:off x="4780095" y="60688"/>
              <a:ext cx="3292300" cy="3292300"/>
            </a:xfrm>
            <a:prstGeom prst="ellipse">
              <a:avLst/>
            </a:prstGeom>
            <a:noFill/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5" name="타원 724"/>
            <p:cNvSpPr/>
            <p:nvPr/>
          </p:nvSpPr>
          <p:spPr>
            <a:xfrm>
              <a:off x="4906478" y="187071"/>
              <a:ext cx="3039534" cy="3039534"/>
            </a:xfrm>
            <a:prstGeom prst="ellipse">
              <a:avLst/>
            </a:prstGeom>
            <a:noFill/>
            <a:ln w="571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56" name="그룹 855"/>
          <p:cNvGrpSpPr/>
          <p:nvPr/>
        </p:nvGrpSpPr>
        <p:grpSpPr>
          <a:xfrm>
            <a:off x="8171327" y="4164604"/>
            <a:ext cx="1087420" cy="1566738"/>
            <a:chOff x="196386" y="2424925"/>
            <a:chExt cx="2108458" cy="3037836"/>
          </a:xfrm>
        </p:grpSpPr>
        <p:grpSp>
          <p:nvGrpSpPr>
            <p:cNvPr id="861" name="그룹 860"/>
            <p:cNvGrpSpPr/>
            <p:nvPr/>
          </p:nvGrpSpPr>
          <p:grpSpPr>
            <a:xfrm>
              <a:off x="196386" y="2424925"/>
              <a:ext cx="2108458" cy="3037836"/>
              <a:chOff x="5743314" y="2524757"/>
              <a:chExt cx="1764768" cy="2542652"/>
            </a:xfrm>
            <a:solidFill>
              <a:srgbClr val="FFC6B1"/>
            </a:solidFill>
          </p:grpSpPr>
          <p:grpSp>
            <p:nvGrpSpPr>
              <p:cNvPr id="865" name="그룹 864"/>
              <p:cNvGrpSpPr/>
              <p:nvPr/>
            </p:nvGrpSpPr>
            <p:grpSpPr>
              <a:xfrm>
                <a:off x="6224136" y="2524757"/>
                <a:ext cx="803124" cy="2487866"/>
                <a:chOff x="6224133" y="2102160"/>
                <a:chExt cx="803124" cy="2487866"/>
              </a:xfrm>
              <a:grpFill/>
            </p:grpSpPr>
            <p:grpSp>
              <p:nvGrpSpPr>
                <p:cNvPr id="868" name="그룹 867"/>
                <p:cNvGrpSpPr/>
                <p:nvPr/>
              </p:nvGrpSpPr>
              <p:grpSpPr>
                <a:xfrm>
                  <a:off x="6224133" y="2264672"/>
                  <a:ext cx="803124" cy="2325354"/>
                  <a:chOff x="6425915" y="2650998"/>
                  <a:chExt cx="803124" cy="2325354"/>
                </a:xfrm>
                <a:grpFill/>
              </p:grpSpPr>
              <p:sp>
                <p:nvSpPr>
                  <p:cNvPr id="870" name="양쪽 모서리가 둥근 사각형 869"/>
                  <p:cNvSpPr/>
                  <p:nvPr/>
                </p:nvSpPr>
                <p:spPr>
                  <a:xfrm rot="1052569">
                    <a:off x="6425915" y="2650998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71" name="양쪽 모서리가 둥근 사각형 870"/>
                  <p:cNvSpPr/>
                  <p:nvPr/>
                </p:nvSpPr>
                <p:spPr>
                  <a:xfrm rot="20547431" flipH="1">
                    <a:off x="7079207" y="2650999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869" name="타원 868"/>
                <p:cNvSpPr/>
                <p:nvPr/>
              </p:nvSpPr>
              <p:spPr>
                <a:xfrm>
                  <a:off x="6410976" y="2102160"/>
                  <a:ext cx="432048" cy="432048"/>
                </a:xfrm>
                <a:prstGeom prst="ellipse">
                  <a:avLst/>
                </a:prstGeom>
                <a:grpFill/>
                <a:ln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66" name="직사각형 865"/>
              <p:cNvSpPr/>
              <p:nvPr/>
            </p:nvSpPr>
            <p:spPr>
              <a:xfrm>
                <a:off x="5797606" y="4909123"/>
                <a:ext cx="1656184" cy="72008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7" name="양쪽 모서리가 둥근 사각형 866"/>
              <p:cNvSpPr/>
              <p:nvPr/>
            </p:nvSpPr>
            <p:spPr>
              <a:xfrm>
                <a:off x="5743314" y="4953406"/>
                <a:ext cx="1764768" cy="11400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62" name="그룹 861"/>
            <p:cNvGrpSpPr/>
            <p:nvPr/>
          </p:nvGrpSpPr>
          <p:grpSpPr>
            <a:xfrm>
              <a:off x="1019866" y="2449153"/>
              <a:ext cx="467730" cy="467730"/>
              <a:chOff x="1019866" y="2449153"/>
              <a:chExt cx="467730" cy="467730"/>
            </a:xfrm>
          </p:grpSpPr>
          <p:sp>
            <p:nvSpPr>
              <p:cNvPr id="863" name="포인트가 6개인 별 862"/>
              <p:cNvSpPr/>
              <p:nvPr/>
            </p:nvSpPr>
            <p:spPr>
              <a:xfrm>
                <a:off x="1019866" y="2449153"/>
                <a:ext cx="467730" cy="467730"/>
              </a:xfrm>
              <a:prstGeom prst="star6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4" name="타원 863"/>
              <p:cNvSpPr/>
              <p:nvPr/>
            </p:nvSpPr>
            <p:spPr>
              <a:xfrm>
                <a:off x="1131194" y="2560481"/>
                <a:ext cx="245075" cy="24507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76" name="그룹 875"/>
          <p:cNvGrpSpPr/>
          <p:nvPr/>
        </p:nvGrpSpPr>
        <p:grpSpPr>
          <a:xfrm>
            <a:off x="899592" y="636778"/>
            <a:ext cx="8136904" cy="274683"/>
            <a:chOff x="899592" y="636778"/>
            <a:chExt cx="7992836" cy="274683"/>
          </a:xfrm>
        </p:grpSpPr>
        <p:cxnSp>
          <p:nvCxnSpPr>
            <p:cNvPr id="877" name="직선 연결선 876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8" name="그룹 877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879" name="모서리가 둥근 직사각형 878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0" name="모서리가 둥근 직사각형 879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1" name="모서리가 둥근 직사각형 880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00206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1</a:t>
                </a:r>
                <a:endParaRPr lang="ko-KR" altLang="en-US" dirty="0">
                  <a:solidFill>
                    <a:srgbClr val="00206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52E813F9-0175-9364-E890-44D8862A08D1}"/>
              </a:ext>
            </a:extLst>
          </p:cNvPr>
          <p:cNvSpPr txBox="1"/>
          <p:nvPr/>
        </p:nvSpPr>
        <p:spPr>
          <a:xfrm>
            <a:off x="899592" y="265212"/>
            <a:ext cx="26055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rgbClr val="00206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기획의도</a:t>
            </a:r>
            <a:endParaRPr lang="en-US" altLang="ko-KR" sz="2500" dirty="0">
              <a:solidFill>
                <a:srgbClr val="00206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996B90F-FEC5-D559-2592-421763117236}"/>
              </a:ext>
            </a:extLst>
          </p:cNvPr>
          <p:cNvGrpSpPr/>
          <p:nvPr/>
        </p:nvGrpSpPr>
        <p:grpSpPr>
          <a:xfrm>
            <a:off x="1522443" y="1201316"/>
            <a:ext cx="3049557" cy="3659634"/>
            <a:chOff x="662057" y="1129308"/>
            <a:chExt cx="3049557" cy="365963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0957259-663F-9B71-F687-F0B3597D0143}"/>
                </a:ext>
              </a:extLst>
            </p:cNvPr>
            <p:cNvGrpSpPr/>
            <p:nvPr/>
          </p:nvGrpSpPr>
          <p:grpSpPr>
            <a:xfrm>
              <a:off x="827584" y="1129308"/>
              <a:ext cx="2880320" cy="2816488"/>
              <a:chOff x="899592" y="1893660"/>
              <a:chExt cx="2325592" cy="2274053"/>
            </a:xfrm>
          </p:grpSpPr>
          <p:pic>
            <p:nvPicPr>
              <p:cNvPr id="77" name="Object 14">
                <a:extLst>
                  <a:ext uri="{FF2B5EF4-FFF2-40B4-BE49-F238E27FC236}">
                    <a16:creationId xmlns:a16="http://schemas.microsoft.com/office/drawing/2014/main" id="{7F5009AC-3EA0-E189-FFD2-B2BB84B05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99592" y="2388020"/>
                <a:ext cx="1983192" cy="938959"/>
              </a:xfrm>
              <a:prstGeom prst="rect">
                <a:avLst/>
              </a:prstGeom>
            </p:spPr>
          </p:pic>
          <p:pic>
            <p:nvPicPr>
              <p:cNvPr id="78" name="Object 15">
                <a:extLst>
                  <a:ext uri="{FF2B5EF4-FFF2-40B4-BE49-F238E27FC236}">
                    <a16:creationId xmlns:a16="http://schemas.microsoft.com/office/drawing/2014/main" id="{51D37D2F-F5B7-5E77-AB09-8102D6BF92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99592" y="1893660"/>
                <a:ext cx="1984896" cy="942366"/>
              </a:xfrm>
              <a:prstGeom prst="rect">
                <a:avLst/>
              </a:prstGeom>
            </p:spPr>
          </p:pic>
          <p:pic>
            <p:nvPicPr>
              <p:cNvPr id="79" name="Object 19">
                <a:extLst>
                  <a:ext uri="{FF2B5EF4-FFF2-40B4-BE49-F238E27FC236}">
                    <a16:creationId xmlns:a16="http://schemas.microsoft.com/office/drawing/2014/main" id="{F1ED6D92-B1F4-A02E-0D5B-9BE195FC9B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9592" y="2882036"/>
                <a:ext cx="2325592" cy="938959"/>
              </a:xfrm>
              <a:prstGeom prst="rect">
                <a:avLst/>
              </a:prstGeom>
            </p:spPr>
          </p:pic>
          <p:pic>
            <p:nvPicPr>
              <p:cNvPr id="80" name="Object 21">
                <a:extLst>
                  <a:ext uri="{FF2B5EF4-FFF2-40B4-BE49-F238E27FC236}">
                    <a16:creationId xmlns:a16="http://schemas.microsoft.com/office/drawing/2014/main" id="{A32366A4-AC62-73BF-6A52-9DD4C6F2B1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99592" y="3247492"/>
                <a:ext cx="856851" cy="920221"/>
              </a:xfrm>
              <a:prstGeom prst="rect">
                <a:avLst/>
              </a:prstGeom>
            </p:spPr>
          </p:pic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F5B723F-0F87-54D8-7388-8FA8BB8916D1}"/>
                </a:ext>
              </a:extLst>
            </p:cNvPr>
            <p:cNvSpPr txBox="1"/>
            <p:nvPr/>
          </p:nvSpPr>
          <p:spPr>
            <a:xfrm>
              <a:off x="662057" y="3865612"/>
              <a:ext cx="3049557" cy="923330"/>
            </a:xfrm>
            <a:prstGeom prst="rect">
              <a:avLst/>
            </a:prstGeom>
            <a:noFill/>
            <a:ln>
              <a:noFill/>
            </a:ln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700" dirty="0">
                  <a:solidFill>
                    <a:srgbClr val="00206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다양한 행사가 </a:t>
              </a:r>
              <a:endParaRPr lang="en-US" altLang="ko-KR" sz="2700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Open Sans Extrabold" panose="020B0906030804020204" pitchFamily="34" charset="0"/>
              </a:endParaRPr>
            </a:p>
            <a:p>
              <a:pPr algn="ctr"/>
              <a:r>
                <a:rPr lang="ko-KR" altLang="en-US" sz="2700" dirty="0">
                  <a:solidFill>
                    <a:srgbClr val="00206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많은 </a:t>
              </a:r>
              <a:r>
                <a:rPr lang="ko-KR" altLang="en-US" sz="2700" dirty="0" err="1">
                  <a:solidFill>
                    <a:srgbClr val="00206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싸피</a:t>
              </a:r>
              <a:r>
                <a:rPr lang="en-US" altLang="ko-KR" sz="2700" dirty="0">
                  <a:solidFill>
                    <a:srgbClr val="00206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, </a:t>
              </a:r>
              <a:r>
                <a:rPr lang="ko-KR" altLang="en-US" sz="2700" dirty="0">
                  <a:solidFill>
                    <a:srgbClr val="00206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하지만</a:t>
              </a:r>
              <a:r>
                <a:rPr lang="en-US" altLang="ko-KR" sz="2700" dirty="0">
                  <a:solidFill>
                    <a:srgbClr val="00206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…</a:t>
              </a:r>
              <a:endParaRPr lang="ko-KR" altLang="en-US" sz="2700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Open Sans Extrabold" panose="020B0906030804020204" pitchFamily="34" charset="0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E1293D1-EA06-907E-A2A1-6EA928C9AAB7}"/>
              </a:ext>
            </a:extLst>
          </p:cNvPr>
          <p:cNvGrpSpPr/>
          <p:nvPr/>
        </p:nvGrpSpPr>
        <p:grpSpPr>
          <a:xfrm>
            <a:off x="5292080" y="1201316"/>
            <a:ext cx="2952328" cy="3756960"/>
            <a:chOff x="3923928" y="1500528"/>
            <a:chExt cx="2952328" cy="3756960"/>
          </a:xfrm>
        </p:grpSpPr>
        <p:grpSp>
          <p:nvGrpSpPr>
            <p:cNvPr id="82" name="그룹 1005">
              <a:extLst>
                <a:ext uri="{FF2B5EF4-FFF2-40B4-BE49-F238E27FC236}">
                  <a16:creationId xmlns:a16="http://schemas.microsoft.com/office/drawing/2014/main" id="{0B071135-A869-F1A3-0914-7735FF667C56}"/>
                </a:ext>
              </a:extLst>
            </p:cNvPr>
            <p:cNvGrpSpPr/>
            <p:nvPr/>
          </p:nvGrpSpPr>
          <p:grpSpPr>
            <a:xfrm>
              <a:off x="4067944" y="1500528"/>
              <a:ext cx="2592288" cy="2171917"/>
              <a:chOff x="10578722" y="3415051"/>
              <a:chExt cx="5513636" cy="4769835"/>
            </a:xfrm>
          </p:grpSpPr>
          <p:pic>
            <p:nvPicPr>
              <p:cNvPr id="83" name="Object 17">
                <a:extLst>
                  <a:ext uri="{FF2B5EF4-FFF2-40B4-BE49-F238E27FC236}">
                    <a16:creationId xmlns:a16="http://schemas.microsoft.com/office/drawing/2014/main" id="{77F2140A-4F32-BEC5-D40A-36B69DA762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578722" y="3415051"/>
                <a:ext cx="5513636" cy="4769835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2D3B552-C102-A1C3-17F8-DB7628EFFBCA}"/>
                </a:ext>
              </a:extLst>
            </p:cNvPr>
            <p:cNvSpPr txBox="1"/>
            <p:nvPr/>
          </p:nvSpPr>
          <p:spPr>
            <a:xfrm>
              <a:off x="3923928" y="4020808"/>
              <a:ext cx="2952328" cy="123668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bIns="36000" spcCol="324000" rtlCol="0">
              <a:spAutoFit/>
            </a:bodyPr>
            <a:lstStyle/>
            <a:p>
              <a:pPr algn="ctr"/>
              <a:r>
                <a:rPr lang="ko-KR" altLang="en-US" sz="2500" dirty="0">
                  <a:solidFill>
                    <a:srgbClr val="00206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코로나로 인해</a:t>
              </a:r>
              <a:endParaRPr lang="en-US" altLang="ko-KR" sz="2500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Open Sans Extrabold" panose="020B0906030804020204" pitchFamily="34" charset="0"/>
              </a:endParaRPr>
            </a:p>
            <a:p>
              <a:pPr algn="ctr"/>
              <a:r>
                <a:rPr lang="ko-KR" altLang="en-US" sz="2500" dirty="0">
                  <a:solidFill>
                    <a:srgbClr val="00206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유튜브를 통해서</a:t>
              </a:r>
              <a:endParaRPr lang="en-US" altLang="ko-KR" sz="2500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Open Sans Extrabold" panose="020B0906030804020204" pitchFamily="34" charset="0"/>
              </a:endParaRPr>
            </a:p>
            <a:p>
              <a:pPr algn="ctr"/>
              <a:r>
                <a:rPr lang="ko-KR" altLang="en-US" sz="2500" dirty="0">
                  <a:solidFill>
                    <a:srgbClr val="00206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주로 </a:t>
              </a:r>
              <a:r>
                <a:rPr lang="ko-KR" altLang="en-US" sz="2500" dirty="0">
                  <a:solidFill>
                    <a:srgbClr val="002060"/>
                  </a:solidFill>
                  <a:highlight>
                    <a:srgbClr val="FF5050"/>
                  </a:highlight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비대면으로 진행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692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80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ED78A93-3EE0-FEA0-79A5-7C00C4FADA1B}"/>
              </a:ext>
            </a:extLst>
          </p:cNvPr>
          <p:cNvSpPr/>
          <p:nvPr/>
        </p:nvSpPr>
        <p:spPr>
          <a:xfrm>
            <a:off x="467544" y="0"/>
            <a:ext cx="8784976" cy="5521796"/>
          </a:xfrm>
          <a:prstGeom prst="roundRect">
            <a:avLst>
              <a:gd name="adj" fmla="val 0"/>
            </a:avLst>
          </a:prstGeom>
          <a:solidFill>
            <a:srgbClr val="FD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2" name="직사각형 831"/>
          <p:cNvSpPr/>
          <p:nvPr/>
        </p:nvSpPr>
        <p:spPr>
          <a:xfrm rot="5400000">
            <a:off x="4684713" y="1232620"/>
            <a:ext cx="265212" cy="8699550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1" name="그룹 600"/>
          <p:cNvGrpSpPr/>
          <p:nvPr/>
        </p:nvGrpSpPr>
        <p:grpSpPr>
          <a:xfrm>
            <a:off x="7596336" y="3179017"/>
            <a:ext cx="2237396" cy="2237396"/>
            <a:chOff x="5323501" y="1287925"/>
            <a:chExt cx="3631059" cy="3631059"/>
          </a:xfrm>
          <a:solidFill>
            <a:srgbClr val="FFC6B1"/>
          </a:solidFill>
        </p:grpSpPr>
        <p:grpSp>
          <p:nvGrpSpPr>
            <p:cNvPr id="602" name="그룹 601"/>
            <p:cNvGrpSpPr/>
            <p:nvPr/>
          </p:nvGrpSpPr>
          <p:grpSpPr>
            <a:xfrm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666" name="그룹 665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719" name="타원 718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0" name="타원 719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16" name="그룹 715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717" name="타원 716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8" name="타원 717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603" name="그룹 602"/>
            <p:cNvGrpSpPr/>
            <p:nvPr/>
          </p:nvGrpSpPr>
          <p:grpSpPr>
            <a:xfrm rot="2700000"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604" name="그룹 603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610" name="타원 609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8" name="타원 617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05" name="그룹 604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606" name="타원 605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8" name="타원 607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721" name="그룹 720"/>
          <p:cNvGrpSpPr/>
          <p:nvPr/>
        </p:nvGrpSpPr>
        <p:grpSpPr>
          <a:xfrm>
            <a:off x="7701509" y="3283385"/>
            <a:ext cx="2028658" cy="2028659"/>
            <a:chOff x="4780095" y="60688"/>
            <a:chExt cx="3292300" cy="3292300"/>
          </a:xfrm>
        </p:grpSpPr>
        <p:grpSp>
          <p:nvGrpSpPr>
            <p:cNvPr id="722" name="그룹 721"/>
            <p:cNvGrpSpPr/>
            <p:nvPr/>
          </p:nvGrpSpPr>
          <p:grpSpPr>
            <a:xfrm>
              <a:off x="4864098" y="145994"/>
              <a:ext cx="3124295" cy="3121688"/>
              <a:chOff x="4158982" y="463004"/>
              <a:chExt cx="2738593" cy="2736308"/>
            </a:xfrm>
          </p:grpSpPr>
          <p:grpSp>
            <p:nvGrpSpPr>
              <p:cNvPr id="726" name="그룹 725"/>
              <p:cNvGrpSpPr/>
              <p:nvPr/>
            </p:nvGrpSpPr>
            <p:grpSpPr>
              <a:xfrm>
                <a:off x="4161270" y="463006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846" name="그룹 845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850" name="모서리가 둥근 직사각형 849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55" name="모서리가 둥근 직사각형 854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47" name="그룹 846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848" name="모서리가 둥근 직사각형 847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49" name="모서리가 둥근 직사각형 848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727" name="그룹 726"/>
              <p:cNvGrpSpPr/>
              <p:nvPr/>
            </p:nvGrpSpPr>
            <p:grpSpPr>
              <a:xfrm rot="1380155">
                <a:off x="4158982" y="463004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833" name="그룹 832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840" name="모서리가 둥근 직사각형 839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41" name="모서리가 둥근 직사각형 840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35" name="그룹 834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836" name="모서리가 둥근 직사각형 835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9" name="모서리가 둥근 직사각형 838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723" name="타원 722"/>
            <p:cNvSpPr/>
            <p:nvPr/>
          </p:nvSpPr>
          <p:spPr>
            <a:xfrm>
              <a:off x="5108867" y="389460"/>
              <a:ext cx="2634756" cy="2634756"/>
            </a:xfrm>
            <a:prstGeom prst="ellipse">
              <a:avLst/>
            </a:prstGeom>
            <a:noFill/>
            <a:ln w="19050">
              <a:solidFill>
                <a:srgbClr val="FF5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4" name="타원 723"/>
            <p:cNvSpPr/>
            <p:nvPr/>
          </p:nvSpPr>
          <p:spPr>
            <a:xfrm>
              <a:off x="4780095" y="60688"/>
              <a:ext cx="3292300" cy="3292300"/>
            </a:xfrm>
            <a:prstGeom prst="ellipse">
              <a:avLst/>
            </a:prstGeom>
            <a:noFill/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5" name="타원 724"/>
            <p:cNvSpPr/>
            <p:nvPr/>
          </p:nvSpPr>
          <p:spPr>
            <a:xfrm>
              <a:off x="4906478" y="187071"/>
              <a:ext cx="3039534" cy="3039534"/>
            </a:xfrm>
            <a:prstGeom prst="ellipse">
              <a:avLst/>
            </a:prstGeom>
            <a:noFill/>
            <a:ln w="571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56" name="그룹 855"/>
          <p:cNvGrpSpPr/>
          <p:nvPr/>
        </p:nvGrpSpPr>
        <p:grpSpPr>
          <a:xfrm>
            <a:off x="8171327" y="4164604"/>
            <a:ext cx="1087420" cy="1566738"/>
            <a:chOff x="196386" y="2424925"/>
            <a:chExt cx="2108458" cy="3037836"/>
          </a:xfrm>
        </p:grpSpPr>
        <p:grpSp>
          <p:nvGrpSpPr>
            <p:cNvPr id="861" name="그룹 860"/>
            <p:cNvGrpSpPr/>
            <p:nvPr/>
          </p:nvGrpSpPr>
          <p:grpSpPr>
            <a:xfrm>
              <a:off x="196386" y="2424925"/>
              <a:ext cx="2108458" cy="3037836"/>
              <a:chOff x="5743314" y="2524757"/>
              <a:chExt cx="1764768" cy="2542652"/>
            </a:xfrm>
            <a:solidFill>
              <a:srgbClr val="FFC6B1"/>
            </a:solidFill>
          </p:grpSpPr>
          <p:grpSp>
            <p:nvGrpSpPr>
              <p:cNvPr id="865" name="그룹 864"/>
              <p:cNvGrpSpPr/>
              <p:nvPr/>
            </p:nvGrpSpPr>
            <p:grpSpPr>
              <a:xfrm>
                <a:off x="6224136" y="2524757"/>
                <a:ext cx="803124" cy="2487866"/>
                <a:chOff x="6224133" y="2102160"/>
                <a:chExt cx="803124" cy="2487866"/>
              </a:xfrm>
              <a:grpFill/>
            </p:grpSpPr>
            <p:grpSp>
              <p:nvGrpSpPr>
                <p:cNvPr id="868" name="그룹 867"/>
                <p:cNvGrpSpPr/>
                <p:nvPr/>
              </p:nvGrpSpPr>
              <p:grpSpPr>
                <a:xfrm>
                  <a:off x="6224133" y="2264672"/>
                  <a:ext cx="803124" cy="2325354"/>
                  <a:chOff x="6425915" y="2650998"/>
                  <a:chExt cx="803124" cy="2325354"/>
                </a:xfrm>
                <a:grpFill/>
              </p:grpSpPr>
              <p:sp>
                <p:nvSpPr>
                  <p:cNvPr id="870" name="양쪽 모서리가 둥근 사각형 869"/>
                  <p:cNvSpPr/>
                  <p:nvPr/>
                </p:nvSpPr>
                <p:spPr>
                  <a:xfrm rot="1052569">
                    <a:off x="6425915" y="2650998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71" name="양쪽 모서리가 둥근 사각형 870"/>
                  <p:cNvSpPr/>
                  <p:nvPr/>
                </p:nvSpPr>
                <p:spPr>
                  <a:xfrm rot="20547431" flipH="1">
                    <a:off x="7079207" y="2650999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869" name="타원 868"/>
                <p:cNvSpPr/>
                <p:nvPr/>
              </p:nvSpPr>
              <p:spPr>
                <a:xfrm>
                  <a:off x="6410976" y="2102160"/>
                  <a:ext cx="432048" cy="432048"/>
                </a:xfrm>
                <a:prstGeom prst="ellipse">
                  <a:avLst/>
                </a:prstGeom>
                <a:grpFill/>
                <a:ln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66" name="직사각형 865"/>
              <p:cNvSpPr/>
              <p:nvPr/>
            </p:nvSpPr>
            <p:spPr>
              <a:xfrm>
                <a:off x="5797606" y="4909123"/>
                <a:ext cx="1656184" cy="72008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7" name="양쪽 모서리가 둥근 사각형 866"/>
              <p:cNvSpPr/>
              <p:nvPr/>
            </p:nvSpPr>
            <p:spPr>
              <a:xfrm>
                <a:off x="5743314" y="4953406"/>
                <a:ext cx="1764768" cy="11400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62" name="그룹 861"/>
            <p:cNvGrpSpPr/>
            <p:nvPr/>
          </p:nvGrpSpPr>
          <p:grpSpPr>
            <a:xfrm>
              <a:off x="1019866" y="2449153"/>
              <a:ext cx="467730" cy="467730"/>
              <a:chOff x="1019866" y="2449153"/>
              <a:chExt cx="467730" cy="467730"/>
            </a:xfrm>
          </p:grpSpPr>
          <p:sp>
            <p:nvSpPr>
              <p:cNvPr id="863" name="포인트가 6개인 별 862"/>
              <p:cNvSpPr/>
              <p:nvPr/>
            </p:nvSpPr>
            <p:spPr>
              <a:xfrm>
                <a:off x="1019866" y="2449153"/>
                <a:ext cx="467730" cy="467730"/>
              </a:xfrm>
              <a:prstGeom prst="star6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4" name="타원 863"/>
              <p:cNvSpPr/>
              <p:nvPr/>
            </p:nvSpPr>
            <p:spPr>
              <a:xfrm>
                <a:off x="1131194" y="2560481"/>
                <a:ext cx="245075" cy="24507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76" name="그룹 875"/>
          <p:cNvGrpSpPr/>
          <p:nvPr/>
        </p:nvGrpSpPr>
        <p:grpSpPr>
          <a:xfrm>
            <a:off x="899592" y="636778"/>
            <a:ext cx="8136904" cy="274683"/>
            <a:chOff x="899592" y="636778"/>
            <a:chExt cx="7992836" cy="274683"/>
          </a:xfrm>
        </p:grpSpPr>
        <p:cxnSp>
          <p:nvCxnSpPr>
            <p:cNvPr id="877" name="직선 연결선 876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8" name="그룹 877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879" name="모서리가 둥근 직사각형 878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0" name="모서리가 둥근 직사각형 879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1" name="모서리가 둥근 직사각형 880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00206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1</a:t>
                </a:r>
                <a:endParaRPr lang="ko-KR" altLang="en-US" dirty="0">
                  <a:solidFill>
                    <a:srgbClr val="00206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52E813F9-0175-9364-E890-44D8862A08D1}"/>
              </a:ext>
            </a:extLst>
          </p:cNvPr>
          <p:cNvSpPr txBox="1"/>
          <p:nvPr/>
        </p:nvSpPr>
        <p:spPr>
          <a:xfrm>
            <a:off x="899592" y="265212"/>
            <a:ext cx="26055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rgbClr val="00206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기획의도</a:t>
            </a:r>
            <a:endParaRPr lang="en-US" altLang="ko-KR" sz="2500" dirty="0">
              <a:solidFill>
                <a:srgbClr val="00206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F4E04FFA-2782-4355-6F3F-B7E46A8B710C}"/>
              </a:ext>
            </a:extLst>
          </p:cNvPr>
          <p:cNvGrpSpPr/>
          <p:nvPr/>
        </p:nvGrpSpPr>
        <p:grpSpPr>
          <a:xfrm>
            <a:off x="772717" y="2137420"/>
            <a:ext cx="2833533" cy="2830671"/>
            <a:chOff x="899592" y="1777380"/>
            <a:chExt cx="2833533" cy="2830671"/>
          </a:xfrm>
        </p:grpSpPr>
        <p:grpSp>
          <p:nvGrpSpPr>
            <p:cNvPr id="87" name="그룹 1005">
              <a:extLst>
                <a:ext uri="{FF2B5EF4-FFF2-40B4-BE49-F238E27FC236}">
                  <a16:creationId xmlns:a16="http://schemas.microsoft.com/office/drawing/2014/main" id="{6FCA7177-BB8F-FB5A-5B07-AC56DAF02363}"/>
                </a:ext>
              </a:extLst>
            </p:cNvPr>
            <p:cNvGrpSpPr/>
            <p:nvPr/>
          </p:nvGrpSpPr>
          <p:grpSpPr>
            <a:xfrm>
              <a:off x="1187624" y="1777380"/>
              <a:ext cx="2260407" cy="1466453"/>
              <a:chOff x="1222659" y="3934950"/>
              <a:chExt cx="5479370" cy="3554776"/>
            </a:xfrm>
          </p:grpSpPr>
          <p:pic>
            <p:nvPicPr>
              <p:cNvPr id="89" name="Object 15">
                <a:extLst>
                  <a:ext uri="{FF2B5EF4-FFF2-40B4-BE49-F238E27FC236}">
                    <a16:creationId xmlns:a16="http://schemas.microsoft.com/office/drawing/2014/main" id="{736104AB-BD6F-F923-3C05-77A860563F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22659" y="3934950"/>
                <a:ext cx="5479370" cy="3554776"/>
              </a:xfrm>
              <a:prstGeom prst="rect">
                <a:avLst/>
              </a:prstGeom>
            </p:spPr>
          </p:pic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3991CAF-1CDD-75F5-96CB-4E0B630A5BA1}"/>
                </a:ext>
              </a:extLst>
            </p:cNvPr>
            <p:cNvSpPr txBox="1"/>
            <p:nvPr/>
          </p:nvSpPr>
          <p:spPr>
            <a:xfrm>
              <a:off x="899592" y="3361556"/>
              <a:ext cx="2833533" cy="1246495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altLang="ko-KR" sz="2300" dirty="0">
                  <a:solidFill>
                    <a:srgbClr val="00206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1.</a:t>
              </a:r>
            </a:p>
            <a:p>
              <a:pPr algn="ctr">
                <a:lnSpc>
                  <a:spcPts val="3000"/>
                </a:lnSpc>
              </a:pPr>
              <a:r>
                <a:rPr lang="ko-KR" altLang="en-US" sz="2300" dirty="0">
                  <a:solidFill>
                    <a:srgbClr val="00206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참여자의 다양한 </a:t>
              </a:r>
              <a:endParaRPr lang="en-US" altLang="ko-KR" sz="2300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Open Sans Extrabold" panose="020B0906030804020204" pitchFamily="34" charset="0"/>
              </a:endParaRPr>
            </a:p>
            <a:p>
              <a:pPr algn="ctr">
                <a:lnSpc>
                  <a:spcPts val="3000"/>
                </a:lnSpc>
              </a:pPr>
              <a:r>
                <a:rPr lang="ko-KR" altLang="en-US" sz="2300" dirty="0">
                  <a:solidFill>
                    <a:srgbClr val="00206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반응 확인 어려움</a:t>
              </a:r>
              <a:r>
                <a:rPr lang="en-US" altLang="ko-KR" sz="2300" dirty="0">
                  <a:solidFill>
                    <a:srgbClr val="00206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.</a:t>
              </a: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EFE4C4CB-1802-7AF2-AD67-55B9866F6E1B}"/>
              </a:ext>
            </a:extLst>
          </p:cNvPr>
          <p:cNvGrpSpPr/>
          <p:nvPr/>
        </p:nvGrpSpPr>
        <p:grpSpPr>
          <a:xfrm>
            <a:off x="6317333" y="2353444"/>
            <a:ext cx="2833533" cy="2686655"/>
            <a:chOff x="6516216" y="1921396"/>
            <a:chExt cx="2833533" cy="2686655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72F4B4E8-29D7-916B-6505-18C3A1E1ADDE}"/>
                </a:ext>
              </a:extLst>
            </p:cNvPr>
            <p:cNvGrpSpPr/>
            <p:nvPr/>
          </p:nvGrpSpPr>
          <p:grpSpPr>
            <a:xfrm>
              <a:off x="6804248" y="1921396"/>
              <a:ext cx="2146516" cy="1224136"/>
              <a:chOff x="13345203" y="4467268"/>
              <a:chExt cx="3978988" cy="2269175"/>
            </a:xfrm>
          </p:grpSpPr>
          <p:grpSp>
            <p:nvGrpSpPr>
              <p:cNvPr id="97" name="그룹 1008">
                <a:extLst>
                  <a:ext uri="{FF2B5EF4-FFF2-40B4-BE49-F238E27FC236}">
                    <a16:creationId xmlns:a16="http://schemas.microsoft.com/office/drawing/2014/main" id="{460D4958-9BA7-DB8E-1657-9FA6131AD492}"/>
                  </a:ext>
                </a:extLst>
              </p:cNvPr>
              <p:cNvGrpSpPr/>
              <p:nvPr/>
            </p:nvGrpSpPr>
            <p:grpSpPr>
              <a:xfrm>
                <a:off x="15891639" y="4467268"/>
                <a:ext cx="1432552" cy="2269175"/>
                <a:chOff x="15891639" y="4467268"/>
                <a:chExt cx="1432552" cy="2269175"/>
              </a:xfrm>
            </p:grpSpPr>
            <p:pic>
              <p:nvPicPr>
                <p:cNvPr id="102" name="Object 25">
                  <a:extLst>
                    <a:ext uri="{FF2B5EF4-FFF2-40B4-BE49-F238E27FC236}">
                      <a16:creationId xmlns:a16="http://schemas.microsoft.com/office/drawing/2014/main" id="{EBC45C94-44F1-96D0-BBFC-66F4EA56E9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891639" y="4467268"/>
                  <a:ext cx="1432552" cy="2269175"/>
                </a:xfrm>
                <a:prstGeom prst="rect">
                  <a:avLst/>
                </a:prstGeom>
              </p:spPr>
            </p:pic>
          </p:grpSp>
          <p:grpSp>
            <p:nvGrpSpPr>
              <p:cNvPr id="98" name="그룹 1009">
                <a:extLst>
                  <a:ext uri="{FF2B5EF4-FFF2-40B4-BE49-F238E27FC236}">
                    <a16:creationId xmlns:a16="http://schemas.microsoft.com/office/drawing/2014/main" id="{00CC5706-0E7F-078B-7A2E-3351BEE049A2}"/>
                  </a:ext>
                </a:extLst>
              </p:cNvPr>
              <p:cNvGrpSpPr/>
              <p:nvPr/>
            </p:nvGrpSpPr>
            <p:grpSpPr>
              <a:xfrm>
                <a:off x="13345203" y="4467268"/>
                <a:ext cx="1432552" cy="2269175"/>
                <a:chOff x="13345203" y="4467268"/>
                <a:chExt cx="1432552" cy="2269175"/>
              </a:xfrm>
            </p:grpSpPr>
            <p:pic>
              <p:nvPicPr>
                <p:cNvPr id="101" name="Object 29">
                  <a:extLst>
                    <a:ext uri="{FF2B5EF4-FFF2-40B4-BE49-F238E27FC236}">
                      <a16:creationId xmlns:a16="http://schemas.microsoft.com/office/drawing/2014/main" id="{72B06A8E-0385-24DD-DD2F-E1085516CC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3345203" y="4467268"/>
                  <a:ext cx="1432552" cy="2269175"/>
                </a:xfrm>
                <a:prstGeom prst="rect">
                  <a:avLst/>
                </a:prstGeom>
              </p:spPr>
            </p:pic>
          </p:grpSp>
          <p:grpSp>
            <p:nvGrpSpPr>
              <p:cNvPr id="99" name="그룹 1010">
                <a:extLst>
                  <a:ext uri="{FF2B5EF4-FFF2-40B4-BE49-F238E27FC236}">
                    <a16:creationId xmlns:a16="http://schemas.microsoft.com/office/drawing/2014/main" id="{A5551394-22BF-1DA4-0DCE-01E184BACCA0}"/>
                  </a:ext>
                </a:extLst>
              </p:cNvPr>
              <p:cNvGrpSpPr/>
              <p:nvPr/>
            </p:nvGrpSpPr>
            <p:grpSpPr>
              <a:xfrm>
                <a:off x="14746554" y="5210030"/>
                <a:ext cx="1076053" cy="596443"/>
                <a:chOff x="14746554" y="5210030"/>
                <a:chExt cx="1076053" cy="596443"/>
              </a:xfrm>
            </p:grpSpPr>
            <p:pic>
              <p:nvPicPr>
                <p:cNvPr id="100" name="Object 32">
                  <a:extLst>
                    <a:ext uri="{FF2B5EF4-FFF2-40B4-BE49-F238E27FC236}">
                      <a16:creationId xmlns:a16="http://schemas.microsoft.com/office/drawing/2014/main" id="{0917AAF9-3B59-7113-0DE0-39DACE6A99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4746554" y="5210030"/>
                  <a:ext cx="1076053" cy="596443"/>
                </a:xfrm>
                <a:prstGeom prst="rect">
                  <a:avLst/>
                </a:prstGeom>
              </p:spPr>
            </p:pic>
          </p:grp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55B0B26-4B15-B566-2766-30B71F5CA96D}"/>
                </a:ext>
              </a:extLst>
            </p:cNvPr>
            <p:cNvSpPr txBox="1"/>
            <p:nvPr/>
          </p:nvSpPr>
          <p:spPr>
            <a:xfrm>
              <a:off x="6516216" y="3361556"/>
              <a:ext cx="2833533" cy="1246495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altLang="ko-KR" sz="2300" dirty="0">
                  <a:solidFill>
                    <a:srgbClr val="00206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3.</a:t>
              </a:r>
            </a:p>
            <a:p>
              <a:pPr algn="ctr">
                <a:lnSpc>
                  <a:spcPts val="3000"/>
                </a:lnSpc>
              </a:pPr>
              <a:r>
                <a:rPr lang="ko-KR" altLang="en-US" sz="2300" dirty="0" err="1">
                  <a:solidFill>
                    <a:srgbClr val="00206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싸피</a:t>
              </a:r>
              <a:r>
                <a:rPr lang="ko-KR" altLang="en-US" sz="2300" dirty="0">
                  <a:solidFill>
                    <a:srgbClr val="00206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 교육생 간</a:t>
              </a:r>
              <a:endParaRPr lang="en-US" altLang="ko-KR" sz="2300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Open Sans Extrabold" panose="020B0906030804020204" pitchFamily="34" charset="0"/>
              </a:endParaRPr>
            </a:p>
            <a:p>
              <a:pPr algn="ctr">
                <a:lnSpc>
                  <a:spcPts val="3000"/>
                </a:lnSpc>
              </a:pPr>
              <a:r>
                <a:rPr lang="ko-KR" altLang="en-US" sz="2300" dirty="0">
                  <a:solidFill>
                    <a:srgbClr val="00206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소통이 어려움</a:t>
              </a:r>
              <a:r>
                <a:rPr lang="en-US" altLang="ko-KR" sz="2300" dirty="0">
                  <a:solidFill>
                    <a:srgbClr val="00206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.</a:t>
              </a:r>
              <a:endParaRPr lang="ko-KR" altLang="en-US" sz="2300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Open Sans Extrabold" panose="020B0906030804020204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C6F0708-0F96-5037-0FBD-2BD47AF36B24}"/>
              </a:ext>
            </a:extLst>
          </p:cNvPr>
          <p:cNvGrpSpPr/>
          <p:nvPr/>
        </p:nvGrpSpPr>
        <p:grpSpPr>
          <a:xfrm>
            <a:off x="3581029" y="1993404"/>
            <a:ext cx="2833533" cy="3046695"/>
            <a:chOff x="3491880" y="1561356"/>
            <a:chExt cx="2833533" cy="3046695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D72969E7-7E63-B2A8-F2DB-63A18854D6C2}"/>
                </a:ext>
              </a:extLst>
            </p:cNvPr>
            <p:cNvGrpSpPr/>
            <p:nvPr/>
          </p:nvGrpSpPr>
          <p:grpSpPr>
            <a:xfrm>
              <a:off x="3491880" y="1633364"/>
              <a:ext cx="2833533" cy="2974687"/>
              <a:chOff x="3779912" y="1633364"/>
              <a:chExt cx="2833533" cy="2974687"/>
            </a:xfrm>
          </p:grpSpPr>
          <p:grpSp>
            <p:nvGrpSpPr>
              <p:cNvPr id="91" name="그룹 1011">
                <a:extLst>
                  <a:ext uri="{FF2B5EF4-FFF2-40B4-BE49-F238E27FC236}">
                    <a16:creationId xmlns:a16="http://schemas.microsoft.com/office/drawing/2014/main" id="{D603A262-2D53-03CD-A691-EF2FB754BA3E}"/>
                  </a:ext>
                </a:extLst>
              </p:cNvPr>
              <p:cNvGrpSpPr/>
              <p:nvPr/>
            </p:nvGrpSpPr>
            <p:grpSpPr>
              <a:xfrm>
                <a:off x="3923928" y="1633364"/>
                <a:ext cx="2339590" cy="1496740"/>
                <a:chOff x="7011370" y="4043060"/>
                <a:chExt cx="5125621" cy="3279089"/>
              </a:xfrm>
            </p:grpSpPr>
            <p:pic>
              <p:nvPicPr>
                <p:cNvPr id="93" name="Object 39">
                  <a:extLst>
                    <a:ext uri="{FF2B5EF4-FFF2-40B4-BE49-F238E27FC236}">
                      <a16:creationId xmlns:a16="http://schemas.microsoft.com/office/drawing/2014/main" id="{8381B8E1-450B-0DD0-EA77-D39F7073CB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7011370" y="4043060"/>
                  <a:ext cx="5125621" cy="3279089"/>
                </a:xfrm>
                <a:prstGeom prst="rect">
                  <a:avLst/>
                </a:prstGeom>
              </p:spPr>
            </p:pic>
          </p:grp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75AA669-96E8-B19C-F1A3-BFA9467B79BE}"/>
                  </a:ext>
                </a:extLst>
              </p:cNvPr>
              <p:cNvSpPr txBox="1"/>
              <p:nvPr/>
            </p:nvSpPr>
            <p:spPr>
              <a:xfrm>
                <a:off x="3779912" y="3361556"/>
                <a:ext cx="2833533" cy="1246495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3000"/>
                  </a:lnSpc>
                </a:pPr>
                <a:r>
                  <a:rPr lang="en-US" altLang="ko-KR" sz="2300" dirty="0">
                    <a:solidFill>
                      <a:srgbClr val="00206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Open Sans Extrabold" panose="020B0906030804020204" pitchFamily="34" charset="0"/>
                  </a:rPr>
                  <a:t>2.</a:t>
                </a:r>
              </a:p>
              <a:p>
                <a:pPr algn="ctr">
                  <a:lnSpc>
                    <a:spcPts val="3000"/>
                  </a:lnSpc>
                </a:pPr>
                <a:r>
                  <a:rPr lang="ko-KR" altLang="en-US" sz="2300" dirty="0">
                    <a:solidFill>
                      <a:srgbClr val="00206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Open Sans Extrabold" panose="020B0906030804020204" pitchFamily="34" charset="0"/>
                  </a:rPr>
                  <a:t>현장감을 느끼기</a:t>
                </a:r>
                <a:endParaRPr lang="en-US" altLang="ko-KR" sz="2300" dirty="0">
                  <a:solidFill>
                    <a:srgbClr val="00206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endParaRPr>
              </a:p>
              <a:p>
                <a:pPr algn="ctr">
                  <a:lnSpc>
                    <a:spcPts val="3000"/>
                  </a:lnSpc>
                </a:pPr>
                <a:r>
                  <a:rPr lang="ko-KR" altLang="en-US" sz="2300" dirty="0">
                    <a:solidFill>
                      <a:srgbClr val="00206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Open Sans Extrabold" panose="020B0906030804020204" pitchFamily="34" charset="0"/>
                  </a:rPr>
                  <a:t>어려움</a:t>
                </a:r>
                <a:r>
                  <a:rPr lang="en-US" altLang="ko-KR" sz="2300" dirty="0">
                    <a:solidFill>
                      <a:srgbClr val="002060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Open Sans Extrabold" panose="020B0906030804020204" pitchFamily="34" charset="0"/>
                  </a:rPr>
                  <a:t>.</a:t>
                </a:r>
              </a:p>
            </p:txBody>
          </p:sp>
        </p:grp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D7396A45-83C2-9C23-A026-D82F9E60E110}"/>
                </a:ext>
              </a:extLst>
            </p:cNvPr>
            <p:cNvSpPr/>
            <p:nvPr/>
          </p:nvSpPr>
          <p:spPr>
            <a:xfrm>
              <a:off x="3635895" y="1561356"/>
              <a:ext cx="2376265" cy="1584176"/>
            </a:xfrm>
            <a:prstGeom prst="rect">
              <a:avLst/>
            </a:pr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rgbClr val="FFC6B1">
                    <a:alpha val="4000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669F6271-9A15-B3FB-A34A-A654D6623BB7}"/>
              </a:ext>
            </a:extLst>
          </p:cNvPr>
          <p:cNvSpPr txBox="1"/>
          <p:nvPr/>
        </p:nvSpPr>
        <p:spPr>
          <a:xfrm>
            <a:off x="2339752" y="1129308"/>
            <a:ext cx="48245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00206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‘</a:t>
            </a:r>
            <a:r>
              <a:rPr lang="ko-KR" altLang="en-US" sz="3000" dirty="0">
                <a:solidFill>
                  <a:srgbClr val="00206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유튜브</a:t>
            </a:r>
            <a:r>
              <a:rPr lang="en-US" altLang="ko-KR" sz="3000" dirty="0">
                <a:solidFill>
                  <a:srgbClr val="00206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’ </a:t>
            </a:r>
            <a:r>
              <a:rPr lang="ko-KR" altLang="en-US" sz="3000" dirty="0">
                <a:solidFill>
                  <a:srgbClr val="00206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활용</a:t>
            </a:r>
            <a:r>
              <a:rPr lang="en-US" altLang="ko-KR" sz="3000" dirty="0">
                <a:solidFill>
                  <a:srgbClr val="00206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 </a:t>
            </a:r>
            <a:r>
              <a:rPr lang="ko-KR" altLang="en-US" sz="3000" dirty="0">
                <a:solidFill>
                  <a:srgbClr val="00206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행사의 </a:t>
            </a:r>
            <a:r>
              <a:rPr lang="ko-KR" altLang="en-US" sz="3000" dirty="0">
                <a:solidFill>
                  <a:schemeClr val="bg1"/>
                </a:solidFill>
                <a:highlight>
                  <a:srgbClr val="000080"/>
                </a:highlight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한계</a:t>
            </a:r>
            <a:endParaRPr lang="en-US" altLang="ko-KR" sz="3000" dirty="0">
              <a:solidFill>
                <a:schemeClr val="bg1"/>
              </a:solidFill>
              <a:highlight>
                <a:srgbClr val="000080"/>
              </a:highlight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058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80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ED78A93-3EE0-FEA0-79A5-7C00C4FADA1B}"/>
              </a:ext>
            </a:extLst>
          </p:cNvPr>
          <p:cNvSpPr/>
          <p:nvPr/>
        </p:nvSpPr>
        <p:spPr>
          <a:xfrm>
            <a:off x="467544" y="-94828"/>
            <a:ext cx="8784976" cy="5638261"/>
          </a:xfrm>
          <a:prstGeom prst="roundRect">
            <a:avLst>
              <a:gd name="adj" fmla="val 0"/>
            </a:avLst>
          </a:prstGeom>
          <a:solidFill>
            <a:srgbClr val="FD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2" name="직사각형 831"/>
          <p:cNvSpPr/>
          <p:nvPr/>
        </p:nvSpPr>
        <p:spPr>
          <a:xfrm rot="5400000">
            <a:off x="4684713" y="1232620"/>
            <a:ext cx="265212" cy="8699550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1" name="그룹 600"/>
          <p:cNvGrpSpPr/>
          <p:nvPr/>
        </p:nvGrpSpPr>
        <p:grpSpPr>
          <a:xfrm>
            <a:off x="7596336" y="3179017"/>
            <a:ext cx="2237396" cy="2237396"/>
            <a:chOff x="5323501" y="1287925"/>
            <a:chExt cx="3631059" cy="3631059"/>
          </a:xfrm>
          <a:solidFill>
            <a:srgbClr val="FFC6B1"/>
          </a:solidFill>
        </p:grpSpPr>
        <p:grpSp>
          <p:nvGrpSpPr>
            <p:cNvPr id="602" name="그룹 601"/>
            <p:cNvGrpSpPr/>
            <p:nvPr/>
          </p:nvGrpSpPr>
          <p:grpSpPr>
            <a:xfrm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666" name="그룹 665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719" name="타원 718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0" name="타원 719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16" name="그룹 715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717" name="타원 716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8" name="타원 717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603" name="그룹 602"/>
            <p:cNvGrpSpPr/>
            <p:nvPr/>
          </p:nvGrpSpPr>
          <p:grpSpPr>
            <a:xfrm rot="2700000"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604" name="그룹 603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610" name="타원 609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8" name="타원 617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05" name="그룹 604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606" name="타원 605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8" name="타원 607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721" name="그룹 720"/>
          <p:cNvGrpSpPr/>
          <p:nvPr/>
        </p:nvGrpSpPr>
        <p:grpSpPr>
          <a:xfrm>
            <a:off x="7701509" y="3283385"/>
            <a:ext cx="2028658" cy="2028659"/>
            <a:chOff x="4780095" y="60688"/>
            <a:chExt cx="3292300" cy="3292300"/>
          </a:xfrm>
        </p:grpSpPr>
        <p:grpSp>
          <p:nvGrpSpPr>
            <p:cNvPr id="722" name="그룹 721"/>
            <p:cNvGrpSpPr/>
            <p:nvPr/>
          </p:nvGrpSpPr>
          <p:grpSpPr>
            <a:xfrm>
              <a:off x="4864098" y="145994"/>
              <a:ext cx="3124295" cy="3121688"/>
              <a:chOff x="4158982" y="463004"/>
              <a:chExt cx="2738593" cy="2736308"/>
            </a:xfrm>
          </p:grpSpPr>
          <p:grpSp>
            <p:nvGrpSpPr>
              <p:cNvPr id="726" name="그룹 725"/>
              <p:cNvGrpSpPr/>
              <p:nvPr/>
            </p:nvGrpSpPr>
            <p:grpSpPr>
              <a:xfrm>
                <a:off x="4161270" y="463006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846" name="그룹 845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850" name="모서리가 둥근 직사각형 849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55" name="모서리가 둥근 직사각형 854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47" name="그룹 846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848" name="모서리가 둥근 직사각형 847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49" name="모서리가 둥근 직사각형 848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727" name="그룹 726"/>
              <p:cNvGrpSpPr/>
              <p:nvPr/>
            </p:nvGrpSpPr>
            <p:grpSpPr>
              <a:xfrm rot="1380155">
                <a:off x="4158982" y="463004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833" name="그룹 832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840" name="모서리가 둥근 직사각형 839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41" name="모서리가 둥근 직사각형 840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35" name="그룹 834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836" name="모서리가 둥근 직사각형 835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9" name="모서리가 둥근 직사각형 838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723" name="타원 722"/>
            <p:cNvSpPr/>
            <p:nvPr/>
          </p:nvSpPr>
          <p:spPr>
            <a:xfrm>
              <a:off x="5108867" y="389460"/>
              <a:ext cx="2634756" cy="2634756"/>
            </a:xfrm>
            <a:prstGeom prst="ellipse">
              <a:avLst/>
            </a:prstGeom>
            <a:noFill/>
            <a:ln w="19050">
              <a:solidFill>
                <a:srgbClr val="FF5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4" name="타원 723"/>
            <p:cNvSpPr/>
            <p:nvPr/>
          </p:nvSpPr>
          <p:spPr>
            <a:xfrm>
              <a:off x="4780095" y="60688"/>
              <a:ext cx="3292300" cy="3292300"/>
            </a:xfrm>
            <a:prstGeom prst="ellipse">
              <a:avLst/>
            </a:prstGeom>
            <a:noFill/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5" name="타원 724"/>
            <p:cNvSpPr/>
            <p:nvPr/>
          </p:nvSpPr>
          <p:spPr>
            <a:xfrm>
              <a:off x="4906478" y="187071"/>
              <a:ext cx="3039534" cy="3039534"/>
            </a:xfrm>
            <a:prstGeom prst="ellipse">
              <a:avLst/>
            </a:prstGeom>
            <a:noFill/>
            <a:ln w="571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56" name="그룹 855"/>
          <p:cNvGrpSpPr/>
          <p:nvPr/>
        </p:nvGrpSpPr>
        <p:grpSpPr>
          <a:xfrm>
            <a:off x="8171327" y="4164604"/>
            <a:ext cx="1087420" cy="1566738"/>
            <a:chOff x="196386" y="2424925"/>
            <a:chExt cx="2108458" cy="3037836"/>
          </a:xfrm>
        </p:grpSpPr>
        <p:grpSp>
          <p:nvGrpSpPr>
            <p:cNvPr id="861" name="그룹 860"/>
            <p:cNvGrpSpPr/>
            <p:nvPr/>
          </p:nvGrpSpPr>
          <p:grpSpPr>
            <a:xfrm>
              <a:off x="196386" y="2424925"/>
              <a:ext cx="2108458" cy="3037836"/>
              <a:chOff x="5743314" y="2524757"/>
              <a:chExt cx="1764768" cy="2542652"/>
            </a:xfrm>
            <a:solidFill>
              <a:srgbClr val="FFC6B1"/>
            </a:solidFill>
          </p:grpSpPr>
          <p:grpSp>
            <p:nvGrpSpPr>
              <p:cNvPr id="865" name="그룹 864"/>
              <p:cNvGrpSpPr/>
              <p:nvPr/>
            </p:nvGrpSpPr>
            <p:grpSpPr>
              <a:xfrm>
                <a:off x="6224136" y="2524757"/>
                <a:ext cx="803124" cy="2487866"/>
                <a:chOff x="6224133" y="2102160"/>
                <a:chExt cx="803124" cy="2487866"/>
              </a:xfrm>
              <a:grpFill/>
            </p:grpSpPr>
            <p:grpSp>
              <p:nvGrpSpPr>
                <p:cNvPr id="868" name="그룹 867"/>
                <p:cNvGrpSpPr/>
                <p:nvPr/>
              </p:nvGrpSpPr>
              <p:grpSpPr>
                <a:xfrm>
                  <a:off x="6224133" y="2264672"/>
                  <a:ext cx="803124" cy="2325354"/>
                  <a:chOff x="6425915" y="2650998"/>
                  <a:chExt cx="803124" cy="2325354"/>
                </a:xfrm>
                <a:grpFill/>
              </p:grpSpPr>
              <p:sp>
                <p:nvSpPr>
                  <p:cNvPr id="870" name="양쪽 모서리가 둥근 사각형 869"/>
                  <p:cNvSpPr/>
                  <p:nvPr/>
                </p:nvSpPr>
                <p:spPr>
                  <a:xfrm rot="1052569">
                    <a:off x="6425915" y="2650998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71" name="양쪽 모서리가 둥근 사각형 870"/>
                  <p:cNvSpPr/>
                  <p:nvPr/>
                </p:nvSpPr>
                <p:spPr>
                  <a:xfrm rot="20547431" flipH="1">
                    <a:off x="7079207" y="2650999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869" name="타원 868"/>
                <p:cNvSpPr/>
                <p:nvPr/>
              </p:nvSpPr>
              <p:spPr>
                <a:xfrm>
                  <a:off x="6410976" y="2102160"/>
                  <a:ext cx="432048" cy="432048"/>
                </a:xfrm>
                <a:prstGeom prst="ellipse">
                  <a:avLst/>
                </a:prstGeom>
                <a:grpFill/>
                <a:ln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66" name="직사각형 865"/>
              <p:cNvSpPr/>
              <p:nvPr/>
            </p:nvSpPr>
            <p:spPr>
              <a:xfrm>
                <a:off x="5797606" y="4909123"/>
                <a:ext cx="1656184" cy="72008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7" name="양쪽 모서리가 둥근 사각형 866"/>
              <p:cNvSpPr/>
              <p:nvPr/>
            </p:nvSpPr>
            <p:spPr>
              <a:xfrm>
                <a:off x="5743314" y="4953406"/>
                <a:ext cx="1764768" cy="11400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62" name="그룹 861"/>
            <p:cNvGrpSpPr/>
            <p:nvPr/>
          </p:nvGrpSpPr>
          <p:grpSpPr>
            <a:xfrm>
              <a:off x="1019866" y="2449153"/>
              <a:ext cx="467730" cy="467730"/>
              <a:chOff x="1019866" y="2449153"/>
              <a:chExt cx="467730" cy="467730"/>
            </a:xfrm>
          </p:grpSpPr>
          <p:sp>
            <p:nvSpPr>
              <p:cNvPr id="863" name="포인트가 6개인 별 862"/>
              <p:cNvSpPr/>
              <p:nvPr/>
            </p:nvSpPr>
            <p:spPr>
              <a:xfrm>
                <a:off x="1019866" y="2449153"/>
                <a:ext cx="467730" cy="467730"/>
              </a:xfrm>
              <a:prstGeom prst="star6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4" name="타원 863"/>
              <p:cNvSpPr/>
              <p:nvPr/>
            </p:nvSpPr>
            <p:spPr>
              <a:xfrm>
                <a:off x="1131194" y="2560481"/>
                <a:ext cx="245075" cy="24507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76" name="그룹 875"/>
          <p:cNvGrpSpPr/>
          <p:nvPr/>
        </p:nvGrpSpPr>
        <p:grpSpPr>
          <a:xfrm>
            <a:off x="899592" y="636778"/>
            <a:ext cx="8136904" cy="274683"/>
            <a:chOff x="899592" y="636778"/>
            <a:chExt cx="7992836" cy="274683"/>
          </a:xfrm>
        </p:grpSpPr>
        <p:cxnSp>
          <p:nvCxnSpPr>
            <p:cNvPr id="877" name="직선 연결선 876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8" name="그룹 877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879" name="모서리가 둥근 직사각형 878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0" name="모서리가 둥근 직사각형 879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1" name="모서리가 둥근 직사각형 880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00206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1</a:t>
                </a:r>
                <a:endParaRPr lang="ko-KR" altLang="en-US" dirty="0">
                  <a:solidFill>
                    <a:srgbClr val="00206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52E813F9-0175-9364-E890-44D8862A08D1}"/>
              </a:ext>
            </a:extLst>
          </p:cNvPr>
          <p:cNvSpPr txBox="1"/>
          <p:nvPr/>
        </p:nvSpPr>
        <p:spPr>
          <a:xfrm>
            <a:off x="899592" y="265212"/>
            <a:ext cx="26055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rgbClr val="00206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기획의도</a:t>
            </a:r>
            <a:endParaRPr lang="en-US" altLang="ko-KR" sz="2500" dirty="0">
              <a:solidFill>
                <a:srgbClr val="00206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B5B6D2D-61AE-3101-874E-3198AD56CAB0}"/>
              </a:ext>
            </a:extLst>
          </p:cNvPr>
          <p:cNvSpPr txBox="1"/>
          <p:nvPr/>
        </p:nvSpPr>
        <p:spPr>
          <a:xfrm>
            <a:off x="3995936" y="2281436"/>
            <a:ext cx="482453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800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에서 </a:t>
            </a:r>
            <a:r>
              <a:rPr lang="ko-KR" altLang="en-US" sz="3800" dirty="0" err="1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밋업을</a:t>
            </a:r>
            <a:r>
              <a:rPr lang="ko-KR" altLang="en-US" sz="3800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즐기자</a:t>
            </a:r>
            <a:r>
              <a:rPr lang="en-US" altLang="ko-KR" sz="3800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E233CBF-FEE2-F27D-BA40-BFEA184AB27A}"/>
              </a:ext>
            </a:extLst>
          </p:cNvPr>
          <p:cNvSpPr txBox="1"/>
          <p:nvPr/>
        </p:nvSpPr>
        <p:spPr>
          <a:xfrm>
            <a:off x="1691680" y="3217540"/>
            <a:ext cx="3197323" cy="1400383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Open Sans Extrabold" panose="020B0906030804020204" pitchFamily="34" charset="0"/>
              </a:rPr>
              <a:t>가상</a:t>
            </a:r>
            <a:r>
              <a:rPr lang="en-US" altLang="ko-KR" sz="1700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Open Sans Extrabold" panose="020B0906030804020204" pitchFamily="34" charset="0"/>
              </a:rPr>
              <a:t>.</a:t>
            </a:r>
            <a:r>
              <a:rPr lang="ko-KR" altLang="en-US" sz="1700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Open Sans Extrabold" panose="020B0906030804020204" pitchFamily="34" charset="0"/>
              </a:rPr>
              <a:t>초월을 의미하는 </a:t>
            </a:r>
            <a:r>
              <a:rPr lang="en-US" altLang="ko-KR" sz="1700" dirty="0">
                <a:solidFill>
                  <a:srgbClr val="F601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Open Sans Extrabold" panose="020B0906030804020204" pitchFamily="34" charset="0"/>
              </a:rPr>
              <a:t>Meta</a:t>
            </a:r>
            <a:r>
              <a:rPr lang="ko-KR" altLang="en-US" sz="1700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Open Sans Extrabold" panose="020B0906030804020204" pitchFamily="34" charset="0"/>
              </a:rPr>
              <a:t>와 </a:t>
            </a:r>
            <a:endParaRPr lang="en-US" altLang="ko-KR" sz="1700" dirty="0">
              <a:solidFill>
                <a:srgbClr val="00206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Open Sans Extrabold" panose="020B0906030804020204" pitchFamily="34" charset="0"/>
            </a:endParaRPr>
          </a:p>
          <a:p>
            <a:r>
              <a:rPr lang="ko-KR" altLang="en-US" sz="1700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Open Sans Extrabold" panose="020B0906030804020204" pitchFamily="34" charset="0"/>
              </a:rPr>
              <a:t>세계를 뜻하는 </a:t>
            </a:r>
            <a:r>
              <a:rPr lang="en-US" altLang="ko-KR" sz="1700" dirty="0">
                <a:solidFill>
                  <a:srgbClr val="F601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Open Sans Extrabold" panose="020B0906030804020204" pitchFamily="34" charset="0"/>
              </a:rPr>
              <a:t>Universe</a:t>
            </a:r>
            <a:r>
              <a:rPr lang="ko-KR" altLang="en-US" sz="1700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Open Sans Extrabold" panose="020B0906030804020204" pitchFamily="34" charset="0"/>
              </a:rPr>
              <a:t>의 합성어</a:t>
            </a:r>
            <a:r>
              <a:rPr lang="en-US" altLang="ko-KR" sz="1700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Open Sans Extrabold" panose="020B0906030804020204" pitchFamily="34" charset="0"/>
              </a:rPr>
              <a:t>. </a:t>
            </a:r>
          </a:p>
          <a:p>
            <a:endParaRPr lang="en-US" altLang="ko-KR" sz="1700" dirty="0">
              <a:solidFill>
                <a:srgbClr val="00206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Open Sans Extrabold" panose="020B0906030804020204" pitchFamily="34" charset="0"/>
            </a:endParaRPr>
          </a:p>
          <a:p>
            <a:r>
              <a:rPr lang="ko-KR" altLang="en-US" sz="1700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Open Sans Extrabold" panose="020B0906030804020204" pitchFamily="34" charset="0"/>
              </a:rPr>
              <a:t>사회</a:t>
            </a:r>
            <a:r>
              <a:rPr lang="en-US" altLang="ko-KR" sz="1700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Open Sans Extrabold" panose="020B0906030804020204" pitchFamily="34" charset="0"/>
              </a:rPr>
              <a:t>. </a:t>
            </a:r>
            <a:r>
              <a:rPr lang="ko-KR" altLang="en-US" sz="1700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Open Sans Extrabold" panose="020B0906030804020204" pitchFamily="34" charset="0"/>
              </a:rPr>
              <a:t>경제적 활동이 가능한</a:t>
            </a:r>
            <a:endParaRPr lang="en-US" altLang="ko-KR" sz="1700" dirty="0">
              <a:solidFill>
                <a:srgbClr val="00206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Open Sans Extrabold" panose="020B0906030804020204" pitchFamily="34" charset="0"/>
            </a:endParaRPr>
          </a:p>
          <a:p>
            <a:r>
              <a:rPr lang="ko-KR" altLang="en-US" sz="1700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Open Sans Extrabold" panose="020B0906030804020204" pitchFamily="34" charset="0"/>
              </a:rPr>
              <a:t>가상 세계를 의미한다</a:t>
            </a:r>
            <a:endParaRPr lang="en-US" altLang="ko-KR" sz="1700" dirty="0">
              <a:solidFill>
                <a:srgbClr val="00206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Open Sans Extrabold" panose="020B0906030804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3BF8707-CC06-94FB-8725-760108391D70}"/>
              </a:ext>
            </a:extLst>
          </p:cNvPr>
          <p:cNvGrpSpPr/>
          <p:nvPr/>
        </p:nvGrpSpPr>
        <p:grpSpPr>
          <a:xfrm>
            <a:off x="1644562" y="1561356"/>
            <a:ext cx="2952328" cy="1519719"/>
            <a:chOff x="1644562" y="1561356"/>
            <a:chExt cx="2952328" cy="1519719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0857459-A217-6C3B-2D8C-63ECF2005FA0}"/>
                </a:ext>
              </a:extLst>
            </p:cNvPr>
            <p:cNvSpPr txBox="1"/>
            <p:nvPr/>
          </p:nvSpPr>
          <p:spPr>
            <a:xfrm>
              <a:off x="1691680" y="1561356"/>
              <a:ext cx="252028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002060"/>
                  </a:solidFill>
                  <a:effectLst>
                    <a:outerShdw dist="38100" dir="2700000" algn="tl" rotWithShape="0">
                      <a:srgbClr val="F60160"/>
                    </a:outerShdw>
                  </a:effectLst>
                  <a:latin typeface="Cooper Black" panose="0208090404030B020404" pitchFamily="18" charset="0"/>
                </a:rPr>
                <a:t>Metaverse</a:t>
              </a:r>
              <a:endParaRPr lang="ko-KR" altLang="en-US" sz="35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700000" algn="tl" rotWithShape="0">
                    <a:srgbClr val="F60160"/>
                  </a:outerShdw>
                </a:effectLst>
                <a:latin typeface="Cooper Black" panose="0208090404030B020404" pitchFamily="18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7FCBCB3-E231-0F2E-6F2E-80FD752634B4}"/>
                </a:ext>
              </a:extLst>
            </p:cNvPr>
            <p:cNvSpPr txBox="1"/>
            <p:nvPr/>
          </p:nvSpPr>
          <p:spPr>
            <a:xfrm>
              <a:off x="1644562" y="2065412"/>
              <a:ext cx="295232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002060"/>
                  </a:solidFill>
                  <a:effectLst>
                    <a:outerShdw dist="38100" dir="2700000" algn="tl" rotWithShape="0">
                      <a:srgbClr val="F60160"/>
                    </a:outerShdw>
                  </a:effectLst>
                  <a:latin typeface="210 콤퓨타세탁 R" panose="02020603020101020101" pitchFamily="18" charset="-127"/>
                  <a:ea typeface="210 콤퓨타세탁 R" panose="02020603020101020101" pitchFamily="18" charset="-127"/>
                </a:rPr>
                <a:t>메타버스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858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80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직사각형 831"/>
          <p:cNvSpPr/>
          <p:nvPr/>
        </p:nvSpPr>
        <p:spPr>
          <a:xfrm rot="5400000">
            <a:off x="4441397" y="980591"/>
            <a:ext cx="265212" cy="9203606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1" name="그룹 600"/>
          <p:cNvGrpSpPr/>
          <p:nvPr/>
        </p:nvGrpSpPr>
        <p:grpSpPr>
          <a:xfrm>
            <a:off x="7596336" y="3179017"/>
            <a:ext cx="2237396" cy="2237396"/>
            <a:chOff x="5323501" y="1287925"/>
            <a:chExt cx="3631059" cy="3631059"/>
          </a:xfrm>
          <a:solidFill>
            <a:srgbClr val="FFC6B1"/>
          </a:solidFill>
        </p:grpSpPr>
        <p:grpSp>
          <p:nvGrpSpPr>
            <p:cNvPr id="602" name="그룹 601"/>
            <p:cNvGrpSpPr/>
            <p:nvPr/>
          </p:nvGrpSpPr>
          <p:grpSpPr>
            <a:xfrm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666" name="그룹 665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719" name="타원 718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0" name="타원 719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16" name="그룹 715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717" name="타원 716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8" name="타원 717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603" name="그룹 602"/>
            <p:cNvGrpSpPr/>
            <p:nvPr/>
          </p:nvGrpSpPr>
          <p:grpSpPr>
            <a:xfrm rot="2700000"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604" name="그룹 603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610" name="타원 609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8" name="타원 617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05" name="그룹 604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606" name="타원 605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8" name="타원 607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721" name="그룹 720"/>
          <p:cNvGrpSpPr/>
          <p:nvPr/>
        </p:nvGrpSpPr>
        <p:grpSpPr>
          <a:xfrm>
            <a:off x="7701509" y="3283385"/>
            <a:ext cx="2028658" cy="2028659"/>
            <a:chOff x="4780095" y="60688"/>
            <a:chExt cx="3292300" cy="3292300"/>
          </a:xfrm>
        </p:grpSpPr>
        <p:grpSp>
          <p:nvGrpSpPr>
            <p:cNvPr id="722" name="그룹 721"/>
            <p:cNvGrpSpPr/>
            <p:nvPr/>
          </p:nvGrpSpPr>
          <p:grpSpPr>
            <a:xfrm>
              <a:off x="4864098" y="145994"/>
              <a:ext cx="3124295" cy="3121688"/>
              <a:chOff x="4158982" y="463004"/>
              <a:chExt cx="2738593" cy="2736308"/>
            </a:xfrm>
          </p:grpSpPr>
          <p:grpSp>
            <p:nvGrpSpPr>
              <p:cNvPr id="726" name="그룹 725"/>
              <p:cNvGrpSpPr/>
              <p:nvPr/>
            </p:nvGrpSpPr>
            <p:grpSpPr>
              <a:xfrm>
                <a:off x="4161270" y="463006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846" name="그룹 845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850" name="모서리가 둥근 직사각형 849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55" name="모서리가 둥근 직사각형 854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47" name="그룹 846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848" name="모서리가 둥근 직사각형 847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49" name="모서리가 둥근 직사각형 848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727" name="그룹 726"/>
              <p:cNvGrpSpPr/>
              <p:nvPr/>
            </p:nvGrpSpPr>
            <p:grpSpPr>
              <a:xfrm rot="1380155">
                <a:off x="4158982" y="463004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833" name="그룹 832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840" name="모서리가 둥근 직사각형 839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41" name="모서리가 둥근 직사각형 840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35" name="그룹 834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836" name="모서리가 둥근 직사각형 835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9" name="모서리가 둥근 직사각형 838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723" name="타원 722"/>
            <p:cNvSpPr/>
            <p:nvPr/>
          </p:nvSpPr>
          <p:spPr>
            <a:xfrm>
              <a:off x="5108867" y="389460"/>
              <a:ext cx="2634756" cy="2634756"/>
            </a:xfrm>
            <a:prstGeom prst="ellipse">
              <a:avLst/>
            </a:prstGeom>
            <a:noFill/>
            <a:ln w="19050">
              <a:solidFill>
                <a:srgbClr val="FF5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4" name="타원 723"/>
            <p:cNvSpPr/>
            <p:nvPr/>
          </p:nvSpPr>
          <p:spPr>
            <a:xfrm>
              <a:off x="4780095" y="60688"/>
              <a:ext cx="3292300" cy="3292300"/>
            </a:xfrm>
            <a:prstGeom prst="ellipse">
              <a:avLst/>
            </a:prstGeom>
            <a:noFill/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5" name="타원 724"/>
            <p:cNvSpPr/>
            <p:nvPr/>
          </p:nvSpPr>
          <p:spPr>
            <a:xfrm>
              <a:off x="4906478" y="187071"/>
              <a:ext cx="3039534" cy="3039534"/>
            </a:xfrm>
            <a:prstGeom prst="ellipse">
              <a:avLst/>
            </a:prstGeom>
            <a:noFill/>
            <a:ln w="571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56" name="그룹 855"/>
          <p:cNvGrpSpPr/>
          <p:nvPr/>
        </p:nvGrpSpPr>
        <p:grpSpPr>
          <a:xfrm>
            <a:off x="8171327" y="4164604"/>
            <a:ext cx="1087420" cy="1566738"/>
            <a:chOff x="196386" y="2424925"/>
            <a:chExt cx="2108458" cy="3037836"/>
          </a:xfrm>
        </p:grpSpPr>
        <p:grpSp>
          <p:nvGrpSpPr>
            <p:cNvPr id="861" name="그룹 860"/>
            <p:cNvGrpSpPr/>
            <p:nvPr/>
          </p:nvGrpSpPr>
          <p:grpSpPr>
            <a:xfrm>
              <a:off x="196386" y="2424925"/>
              <a:ext cx="2108458" cy="3037836"/>
              <a:chOff x="5743314" y="2524757"/>
              <a:chExt cx="1764768" cy="2542652"/>
            </a:xfrm>
            <a:solidFill>
              <a:srgbClr val="FFC6B1"/>
            </a:solidFill>
          </p:grpSpPr>
          <p:grpSp>
            <p:nvGrpSpPr>
              <p:cNvPr id="865" name="그룹 864"/>
              <p:cNvGrpSpPr/>
              <p:nvPr/>
            </p:nvGrpSpPr>
            <p:grpSpPr>
              <a:xfrm>
                <a:off x="6224136" y="2524757"/>
                <a:ext cx="803124" cy="2487866"/>
                <a:chOff x="6224133" y="2102160"/>
                <a:chExt cx="803124" cy="2487866"/>
              </a:xfrm>
              <a:grpFill/>
            </p:grpSpPr>
            <p:grpSp>
              <p:nvGrpSpPr>
                <p:cNvPr id="868" name="그룹 867"/>
                <p:cNvGrpSpPr/>
                <p:nvPr/>
              </p:nvGrpSpPr>
              <p:grpSpPr>
                <a:xfrm>
                  <a:off x="6224133" y="2264672"/>
                  <a:ext cx="803124" cy="2325354"/>
                  <a:chOff x="6425915" y="2650998"/>
                  <a:chExt cx="803124" cy="2325354"/>
                </a:xfrm>
                <a:grpFill/>
              </p:grpSpPr>
              <p:sp>
                <p:nvSpPr>
                  <p:cNvPr id="870" name="양쪽 모서리가 둥근 사각형 869"/>
                  <p:cNvSpPr/>
                  <p:nvPr/>
                </p:nvSpPr>
                <p:spPr>
                  <a:xfrm rot="1052569">
                    <a:off x="6425915" y="2650998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71" name="양쪽 모서리가 둥근 사각형 870"/>
                  <p:cNvSpPr/>
                  <p:nvPr/>
                </p:nvSpPr>
                <p:spPr>
                  <a:xfrm rot="20547431" flipH="1">
                    <a:off x="7079207" y="2650999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869" name="타원 868"/>
                <p:cNvSpPr/>
                <p:nvPr/>
              </p:nvSpPr>
              <p:spPr>
                <a:xfrm>
                  <a:off x="6410976" y="2102160"/>
                  <a:ext cx="432048" cy="432048"/>
                </a:xfrm>
                <a:prstGeom prst="ellipse">
                  <a:avLst/>
                </a:prstGeom>
                <a:grpFill/>
                <a:ln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66" name="직사각형 865"/>
              <p:cNvSpPr/>
              <p:nvPr/>
            </p:nvSpPr>
            <p:spPr>
              <a:xfrm>
                <a:off x="5797606" y="4909123"/>
                <a:ext cx="1656184" cy="72008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7" name="양쪽 모서리가 둥근 사각형 866"/>
              <p:cNvSpPr/>
              <p:nvPr/>
            </p:nvSpPr>
            <p:spPr>
              <a:xfrm>
                <a:off x="5743314" y="4953406"/>
                <a:ext cx="1764768" cy="11400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62" name="그룹 861"/>
            <p:cNvGrpSpPr/>
            <p:nvPr/>
          </p:nvGrpSpPr>
          <p:grpSpPr>
            <a:xfrm>
              <a:off x="1019866" y="2449153"/>
              <a:ext cx="467730" cy="467730"/>
              <a:chOff x="1019866" y="2449153"/>
              <a:chExt cx="467730" cy="467730"/>
            </a:xfrm>
          </p:grpSpPr>
          <p:sp>
            <p:nvSpPr>
              <p:cNvPr id="863" name="포인트가 6개인 별 862"/>
              <p:cNvSpPr/>
              <p:nvPr/>
            </p:nvSpPr>
            <p:spPr>
              <a:xfrm>
                <a:off x="1019866" y="2449153"/>
                <a:ext cx="467730" cy="467730"/>
              </a:xfrm>
              <a:prstGeom prst="star6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4" name="타원 863"/>
              <p:cNvSpPr/>
              <p:nvPr/>
            </p:nvSpPr>
            <p:spPr>
              <a:xfrm>
                <a:off x="1131194" y="2560481"/>
                <a:ext cx="245075" cy="24507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76" name="그룹 875"/>
          <p:cNvGrpSpPr/>
          <p:nvPr/>
        </p:nvGrpSpPr>
        <p:grpSpPr>
          <a:xfrm>
            <a:off x="899592" y="636778"/>
            <a:ext cx="8136904" cy="274683"/>
            <a:chOff x="899592" y="636778"/>
            <a:chExt cx="7992836" cy="274683"/>
          </a:xfrm>
        </p:grpSpPr>
        <p:cxnSp>
          <p:nvCxnSpPr>
            <p:cNvPr id="877" name="직선 연결선 876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8" name="그룹 877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879" name="모서리가 둥근 직사각형 878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0" name="모서리가 둥근 직사각형 879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1" name="모서리가 둥근 직사각형 880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00206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1</a:t>
                </a:r>
                <a:endParaRPr lang="ko-KR" altLang="en-US" dirty="0">
                  <a:solidFill>
                    <a:srgbClr val="00206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52E813F9-0175-9364-E890-44D8862A08D1}"/>
              </a:ext>
            </a:extLst>
          </p:cNvPr>
          <p:cNvSpPr txBox="1"/>
          <p:nvPr/>
        </p:nvSpPr>
        <p:spPr>
          <a:xfrm>
            <a:off x="899592" y="265212"/>
            <a:ext cx="26055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rgbClr val="FF505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기획의도</a:t>
            </a:r>
            <a:endParaRPr lang="en-US" altLang="ko-KR" sz="2500" dirty="0">
              <a:solidFill>
                <a:srgbClr val="FF505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grpSp>
        <p:nvGrpSpPr>
          <p:cNvPr id="75" name="그룹 1005">
            <a:extLst>
              <a:ext uri="{FF2B5EF4-FFF2-40B4-BE49-F238E27FC236}">
                <a16:creationId xmlns:a16="http://schemas.microsoft.com/office/drawing/2014/main" id="{F262983B-0FC8-0F80-354F-D785F303CF6A}"/>
              </a:ext>
            </a:extLst>
          </p:cNvPr>
          <p:cNvGrpSpPr/>
          <p:nvPr/>
        </p:nvGrpSpPr>
        <p:grpSpPr>
          <a:xfrm>
            <a:off x="1043608" y="1633364"/>
            <a:ext cx="3176474" cy="1801657"/>
            <a:chOff x="1291732" y="2402421"/>
            <a:chExt cx="8060494" cy="4571811"/>
          </a:xfrm>
        </p:grpSpPr>
        <p:pic>
          <p:nvPicPr>
            <p:cNvPr id="78" name="Object 16">
              <a:extLst>
                <a:ext uri="{FF2B5EF4-FFF2-40B4-BE49-F238E27FC236}">
                  <a16:creationId xmlns:a16="http://schemas.microsoft.com/office/drawing/2014/main" id="{D5AD10F7-7BA0-0C60-D06A-998A244C4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1732" y="2402421"/>
              <a:ext cx="8060494" cy="4571811"/>
            </a:xfrm>
            <a:prstGeom prst="rect">
              <a:avLst/>
            </a:prstGeom>
          </p:spPr>
        </p:pic>
      </p:grpSp>
      <p:grpSp>
        <p:nvGrpSpPr>
          <p:cNvPr id="80" name="그룹 1006">
            <a:extLst>
              <a:ext uri="{FF2B5EF4-FFF2-40B4-BE49-F238E27FC236}">
                <a16:creationId xmlns:a16="http://schemas.microsoft.com/office/drawing/2014/main" id="{894D5E9F-BA5C-5E47-C7AA-337B55686AE5}"/>
              </a:ext>
            </a:extLst>
          </p:cNvPr>
          <p:cNvGrpSpPr/>
          <p:nvPr/>
        </p:nvGrpSpPr>
        <p:grpSpPr>
          <a:xfrm>
            <a:off x="4211960" y="1633364"/>
            <a:ext cx="3240360" cy="1823859"/>
            <a:chOff x="9584672" y="2363680"/>
            <a:chExt cx="8222606" cy="4628152"/>
          </a:xfrm>
        </p:grpSpPr>
        <p:pic>
          <p:nvPicPr>
            <p:cNvPr id="83" name="Object 19">
              <a:extLst>
                <a:ext uri="{FF2B5EF4-FFF2-40B4-BE49-F238E27FC236}">
                  <a16:creationId xmlns:a16="http://schemas.microsoft.com/office/drawing/2014/main" id="{AE82AF03-4F79-3C2F-9AE0-4D4849B11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84672" y="2363680"/>
              <a:ext cx="8222606" cy="4628152"/>
            </a:xfrm>
            <a:prstGeom prst="rect">
              <a:avLst/>
            </a:prstGeom>
          </p:spPr>
        </p:pic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2583DCC-C94D-C2AA-3126-419C18026852}"/>
              </a:ext>
            </a:extLst>
          </p:cNvPr>
          <p:cNvSpPr/>
          <p:nvPr/>
        </p:nvSpPr>
        <p:spPr>
          <a:xfrm>
            <a:off x="1043608" y="1633364"/>
            <a:ext cx="6408712" cy="1808619"/>
          </a:xfrm>
          <a:prstGeom prst="rect">
            <a:avLst/>
          </a:prstGeom>
          <a:gradFill>
            <a:gsLst>
              <a:gs pos="0">
                <a:schemeClr val="accent6">
                  <a:alpha val="80000"/>
                  <a:lumMod val="10000"/>
                  <a:lumOff val="90000"/>
                </a:schemeClr>
              </a:gs>
              <a:gs pos="100000">
                <a:srgbClr val="FFC6B1">
                  <a:alpha val="1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98BBF54-9E41-6B72-3460-AD3D99428219}"/>
              </a:ext>
            </a:extLst>
          </p:cNvPr>
          <p:cNvSpPr txBox="1"/>
          <p:nvPr/>
        </p:nvSpPr>
        <p:spPr>
          <a:xfrm>
            <a:off x="899592" y="1057300"/>
            <a:ext cx="48245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rgbClr val="FF5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일상 속 메타버스 행사 사례</a:t>
            </a:r>
            <a:endParaRPr lang="en-US" altLang="ko-KR" sz="2500" dirty="0">
              <a:solidFill>
                <a:srgbClr val="FF5050"/>
              </a:solidFill>
              <a:highlight>
                <a:srgbClr val="000080"/>
              </a:highligh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03E256F-AF51-9A99-D9E0-31F77508768A}"/>
              </a:ext>
            </a:extLst>
          </p:cNvPr>
          <p:cNvSpPr txBox="1"/>
          <p:nvPr/>
        </p:nvSpPr>
        <p:spPr>
          <a:xfrm>
            <a:off x="1199298" y="3939180"/>
            <a:ext cx="30963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5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메타버스 플랫폼 </a:t>
            </a:r>
            <a:r>
              <a:rPr lang="en-US" altLang="ko-KR" sz="1500" dirty="0">
                <a:solidFill>
                  <a:srgbClr val="FF5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500" dirty="0">
                <a:solidFill>
                  <a:srgbClr val="FF5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포트나이트</a:t>
            </a:r>
            <a:r>
              <a:rPr lang="en-US" altLang="ko-KR" sz="1500" dirty="0">
                <a:solidFill>
                  <a:srgbClr val="FF5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 </a:t>
            </a:r>
            <a:r>
              <a:rPr lang="ko-KR" altLang="en-US" sz="1500" dirty="0">
                <a:solidFill>
                  <a:srgbClr val="FF5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상에서</a:t>
            </a:r>
            <a:endParaRPr lang="en-US" altLang="ko-KR" sz="1500" dirty="0">
              <a:solidFill>
                <a:srgbClr val="FF505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500" dirty="0">
                <a:solidFill>
                  <a:srgbClr val="FF5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가수 </a:t>
            </a:r>
            <a:r>
              <a:rPr lang="ko-KR" altLang="en-US" sz="1500" dirty="0" err="1">
                <a:solidFill>
                  <a:srgbClr val="FF5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트레비스</a:t>
            </a:r>
            <a:r>
              <a:rPr lang="ko-KR" altLang="en-US" sz="1500" dirty="0">
                <a:solidFill>
                  <a:srgbClr val="FF5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스캇의 콘서트가 열려</a:t>
            </a:r>
            <a:endParaRPr lang="en-US" altLang="ko-KR" sz="1500" dirty="0">
              <a:solidFill>
                <a:srgbClr val="FF505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500" dirty="0">
                <a:solidFill>
                  <a:srgbClr val="FF5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큰 화제가 됐다</a:t>
            </a:r>
            <a:r>
              <a:rPr lang="en-US" altLang="ko-KR" sz="1500" dirty="0">
                <a:solidFill>
                  <a:srgbClr val="FF5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9DD1290-700C-93EC-F6ED-550383E3056C}"/>
              </a:ext>
            </a:extLst>
          </p:cNvPr>
          <p:cNvSpPr txBox="1"/>
          <p:nvPr/>
        </p:nvSpPr>
        <p:spPr>
          <a:xfrm>
            <a:off x="4581603" y="3925359"/>
            <a:ext cx="30963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5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메타버스 플랫폼 </a:t>
            </a:r>
            <a:r>
              <a:rPr lang="en-US" altLang="ko-KR" sz="1500" dirty="0">
                <a:solidFill>
                  <a:srgbClr val="FF5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1500" dirty="0" err="1">
                <a:solidFill>
                  <a:srgbClr val="FF5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제페토</a:t>
            </a:r>
            <a:r>
              <a:rPr lang="en-US" altLang="ko-KR" sz="1500" dirty="0">
                <a:solidFill>
                  <a:srgbClr val="FF5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 </a:t>
            </a:r>
            <a:r>
              <a:rPr lang="ko-KR" altLang="en-US" sz="1500" dirty="0">
                <a:solidFill>
                  <a:srgbClr val="FF5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상에서</a:t>
            </a:r>
            <a:endParaRPr lang="en-US" altLang="ko-KR" sz="1500" dirty="0">
              <a:solidFill>
                <a:srgbClr val="FF505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500" dirty="0">
                <a:solidFill>
                  <a:srgbClr val="FF5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농협</a:t>
            </a:r>
            <a:r>
              <a:rPr lang="en-US" altLang="ko-KR" sz="1500" dirty="0">
                <a:solidFill>
                  <a:srgbClr val="FF5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500" dirty="0">
                <a:solidFill>
                  <a:srgbClr val="FF5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하나은행</a:t>
            </a:r>
            <a:r>
              <a:rPr lang="en-US" altLang="ko-KR" sz="1500" dirty="0">
                <a:solidFill>
                  <a:srgbClr val="FF5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500" dirty="0">
                <a:solidFill>
                  <a:srgbClr val="FF5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도로교통공사 등</a:t>
            </a:r>
            <a:endParaRPr lang="en-US" altLang="ko-KR" sz="1500" dirty="0">
              <a:solidFill>
                <a:srgbClr val="FF505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500" dirty="0">
                <a:solidFill>
                  <a:srgbClr val="FF5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다양한 행사가 진행된 바 있다</a:t>
            </a:r>
            <a:r>
              <a:rPr lang="en-US" altLang="ko-KR" sz="1500" dirty="0">
                <a:solidFill>
                  <a:srgbClr val="FF5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D46182A-839E-4E77-F350-7A2B90182A9D}"/>
              </a:ext>
            </a:extLst>
          </p:cNvPr>
          <p:cNvSpPr txBox="1"/>
          <p:nvPr/>
        </p:nvSpPr>
        <p:spPr>
          <a:xfrm>
            <a:off x="5581468" y="3616015"/>
            <a:ext cx="5040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5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국내</a:t>
            </a:r>
            <a:endParaRPr lang="en-US" altLang="ko-KR" sz="1500" dirty="0">
              <a:solidFill>
                <a:srgbClr val="FF505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7C6FB26-4CD8-1D7C-2178-776C5BC35A1F}"/>
              </a:ext>
            </a:extLst>
          </p:cNvPr>
          <p:cNvSpPr txBox="1"/>
          <p:nvPr/>
        </p:nvSpPr>
        <p:spPr>
          <a:xfrm>
            <a:off x="2374614" y="3617380"/>
            <a:ext cx="5040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5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해외</a:t>
            </a:r>
            <a:endParaRPr lang="en-US" altLang="ko-KR" sz="1500" dirty="0">
              <a:solidFill>
                <a:srgbClr val="FF505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405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80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ED78A93-3EE0-FEA0-79A5-7C00C4FADA1B}"/>
              </a:ext>
            </a:extLst>
          </p:cNvPr>
          <p:cNvSpPr/>
          <p:nvPr/>
        </p:nvSpPr>
        <p:spPr>
          <a:xfrm>
            <a:off x="467544" y="0"/>
            <a:ext cx="8784976" cy="5521796"/>
          </a:xfrm>
          <a:prstGeom prst="roundRect">
            <a:avLst>
              <a:gd name="adj" fmla="val 0"/>
            </a:avLst>
          </a:prstGeom>
          <a:solidFill>
            <a:srgbClr val="FD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2" name="직사각형 831"/>
          <p:cNvSpPr/>
          <p:nvPr/>
        </p:nvSpPr>
        <p:spPr>
          <a:xfrm rot="5400000">
            <a:off x="4684713" y="1232620"/>
            <a:ext cx="265212" cy="8699550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1" name="그룹 600"/>
          <p:cNvGrpSpPr/>
          <p:nvPr/>
        </p:nvGrpSpPr>
        <p:grpSpPr>
          <a:xfrm>
            <a:off x="7596336" y="3179017"/>
            <a:ext cx="2237396" cy="2237396"/>
            <a:chOff x="5323501" y="1287925"/>
            <a:chExt cx="3631059" cy="3631059"/>
          </a:xfrm>
          <a:solidFill>
            <a:srgbClr val="FFC6B1"/>
          </a:solidFill>
        </p:grpSpPr>
        <p:grpSp>
          <p:nvGrpSpPr>
            <p:cNvPr id="602" name="그룹 601"/>
            <p:cNvGrpSpPr/>
            <p:nvPr/>
          </p:nvGrpSpPr>
          <p:grpSpPr>
            <a:xfrm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666" name="그룹 665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719" name="타원 718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0" name="타원 719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16" name="그룹 715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717" name="타원 716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8" name="타원 717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603" name="그룹 602"/>
            <p:cNvGrpSpPr/>
            <p:nvPr/>
          </p:nvGrpSpPr>
          <p:grpSpPr>
            <a:xfrm rot="2700000"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604" name="그룹 603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610" name="타원 609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8" name="타원 617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05" name="그룹 604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606" name="타원 605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8" name="타원 607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721" name="그룹 720"/>
          <p:cNvGrpSpPr/>
          <p:nvPr/>
        </p:nvGrpSpPr>
        <p:grpSpPr>
          <a:xfrm>
            <a:off x="7701509" y="3283385"/>
            <a:ext cx="2028658" cy="2028659"/>
            <a:chOff x="4780095" y="60688"/>
            <a:chExt cx="3292300" cy="3292300"/>
          </a:xfrm>
        </p:grpSpPr>
        <p:grpSp>
          <p:nvGrpSpPr>
            <p:cNvPr id="722" name="그룹 721"/>
            <p:cNvGrpSpPr/>
            <p:nvPr/>
          </p:nvGrpSpPr>
          <p:grpSpPr>
            <a:xfrm>
              <a:off x="4864098" y="145994"/>
              <a:ext cx="3124295" cy="3121688"/>
              <a:chOff x="4158982" y="463004"/>
              <a:chExt cx="2738593" cy="2736308"/>
            </a:xfrm>
          </p:grpSpPr>
          <p:grpSp>
            <p:nvGrpSpPr>
              <p:cNvPr id="726" name="그룹 725"/>
              <p:cNvGrpSpPr/>
              <p:nvPr/>
            </p:nvGrpSpPr>
            <p:grpSpPr>
              <a:xfrm>
                <a:off x="4161270" y="463006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846" name="그룹 845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850" name="모서리가 둥근 직사각형 849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55" name="모서리가 둥근 직사각형 854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47" name="그룹 846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848" name="모서리가 둥근 직사각형 847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49" name="모서리가 둥근 직사각형 848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727" name="그룹 726"/>
              <p:cNvGrpSpPr/>
              <p:nvPr/>
            </p:nvGrpSpPr>
            <p:grpSpPr>
              <a:xfrm rot="1380155">
                <a:off x="4158982" y="463004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833" name="그룹 832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840" name="모서리가 둥근 직사각형 839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41" name="모서리가 둥근 직사각형 840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835" name="그룹 834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836" name="모서리가 둥근 직사각형 835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9" name="모서리가 둥근 직사각형 838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723" name="타원 722"/>
            <p:cNvSpPr/>
            <p:nvPr/>
          </p:nvSpPr>
          <p:spPr>
            <a:xfrm>
              <a:off x="5108867" y="389460"/>
              <a:ext cx="2634756" cy="2634756"/>
            </a:xfrm>
            <a:prstGeom prst="ellipse">
              <a:avLst/>
            </a:prstGeom>
            <a:noFill/>
            <a:ln w="19050">
              <a:solidFill>
                <a:srgbClr val="FF5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4" name="타원 723"/>
            <p:cNvSpPr/>
            <p:nvPr/>
          </p:nvSpPr>
          <p:spPr>
            <a:xfrm>
              <a:off x="4780095" y="60688"/>
              <a:ext cx="3292300" cy="3292300"/>
            </a:xfrm>
            <a:prstGeom prst="ellipse">
              <a:avLst/>
            </a:prstGeom>
            <a:noFill/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5" name="타원 724"/>
            <p:cNvSpPr/>
            <p:nvPr/>
          </p:nvSpPr>
          <p:spPr>
            <a:xfrm>
              <a:off x="4906478" y="187071"/>
              <a:ext cx="3039534" cy="3039534"/>
            </a:xfrm>
            <a:prstGeom prst="ellipse">
              <a:avLst/>
            </a:prstGeom>
            <a:noFill/>
            <a:ln w="571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56" name="그룹 855"/>
          <p:cNvGrpSpPr/>
          <p:nvPr/>
        </p:nvGrpSpPr>
        <p:grpSpPr>
          <a:xfrm>
            <a:off x="8171327" y="4164604"/>
            <a:ext cx="1087420" cy="1566738"/>
            <a:chOff x="196386" y="2424925"/>
            <a:chExt cx="2108458" cy="3037836"/>
          </a:xfrm>
        </p:grpSpPr>
        <p:grpSp>
          <p:nvGrpSpPr>
            <p:cNvPr id="861" name="그룹 860"/>
            <p:cNvGrpSpPr/>
            <p:nvPr/>
          </p:nvGrpSpPr>
          <p:grpSpPr>
            <a:xfrm>
              <a:off x="196386" y="2424925"/>
              <a:ext cx="2108458" cy="3037836"/>
              <a:chOff x="5743314" y="2524757"/>
              <a:chExt cx="1764768" cy="2542652"/>
            </a:xfrm>
            <a:solidFill>
              <a:srgbClr val="FFC6B1"/>
            </a:solidFill>
          </p:grpSpPr>
          <p:grpSp>
            <p:nvGrpSpPr>
              <p:cNvPr id="865" name="그룹 864"/>
              <p:cNvGrpSpPr/>
              <p:nvPr/>
            </p:nvGrpSpPr>
            <p:grpSpPr>
              <a:xfrm>
                <a:off x="6224136" y="2524757"/>
                <a:ext cx="803124" cy="2487866"/>
                <a:chOff x="6224133" y="2102160"/>
                <a:chExt cx="803124" cy="2487866"/>
              </a:xfrm>
              <a:grpFill/>
            </p:grpSpPr>
            <p:grpSp>
              <p:nvGrpSpPr>
                <p:cNvPr id="868" name="그룹 867"/>
                <p:cNvGrpSpPr/>
                <p:nvPr/>
              </p:nvGrpSpPr>
              <p:grpSpPr>
                <a:xfrm>
                  <a:off x="6224133" y="2264672"/>
                  <a:ext cx="803124" cy="2325354"/>
                  <a:chOff x="6425915" y="2650998"/>
                  <a:chExt cx="803124" cy="2325354"/>
                </a:xfrm>
                <a:grpFill/>
              </p:grpSpPr>
              <p:sp>
                <p:nvSpPr>
                  <p:cNvPr id="870" name="양쪽 모서리가 둥근 사각형 869"/>
                  <p:cNvSpPr/>
                  <p:nvPr/>
                </p:nvSpPr>
                <p:spPr>
                  <a:xfrm rot="1052569">
                    <a:off x="6425915" y="2650998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71" name="양쪽 모서리가 둥근 사각형 870"/>
                  <p:cNvSpPr/>
                  <p:nvPr/>
                </p:nvSpPr>
                <p:spPr>
                  <a:xfrm rot="20547431" flipH="1">
                    <a:off x="7079207" y="2650999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869" name="타원 868"/>
                <p:cNvSpPr/>
                <p:nvPr/>
              </p:nvSpPr>
              <p:spPr>
                <a:xfrm>
                  <a:off x="6410976" y="2102160"/>
                  <a:ext cx="432048" cy="432048"/>
                </a:xfrm>
                <a:prstGeom prst="ellipse">
                  <a:avLst/>
                </a:prstGeom>
                <a:grpFill/>
                <a:ln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66" name="직사각형 865"/>
              <p:cNvSpPr/>
              <p:nvPr/>
            </p:nvSpPr>
            <p:spPr>
              <a:xfrm>
                <a:off x="5797606" y="4909123"/>
                <a:ext cx="1656184" cy="72008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7" name="양쪽 모서리가 둥근 사각형 866"/>
              <p:cNvSpPr/>
              <p:nvPr/>
            </p:nvSpPr>
            <p:spPr>
              <a:xfrm>
                <a:off x="5743314" y="4953406"/>
                <a:ext cx="1764768" cy="11400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62" name="그룹 861"/>
            <p:cNvGrpSpPr/>
            <p:nvPr/>
          </p:nvGrpSpPr>
          <p:grpSpPr>
            <a:xfrm>
              <a:off x="1019866" y="2449153"/>
              <a:ext cx="467730" cy="467730"/>
              <a:chOff x="1019866" y="2449153"/>
              <a:chExt cx="467730" cy="467730"/>
            </a:xfrm>
          </p:grpSpPr>
          <p:sp>
            <p:nvSpPr>
              <p:cNvPr id="863" name="포인트가 6개인 별 862"/>
              <p:cNvSpPr/>
              <p:nvPr/>
            </p:nvSpPr>
            <p:spPr>
              <a:xfrm>
                <a:off x="1019866" y="2449153"/>
                <a:ext cx="467730" cy="467730"/>
              </a:xfrm>
              <a:prstGeom prst="star6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4" name="타원 863"/>
              <p:cNvSpPr/>
              <p:nvPr/>
            </p:nvSpPr>
            <p:spPr>
              <a:xfrm>
                <a:off x="1131194" y="2560481"/>
                <a:ext cx="245075" cy="24507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76" name="그룹 875"/>
          <p:cNvGrpSpPr/>
          <p:nvPr/>
        </p:nvGrpSpPr>
        <p:grpSpPr>
          <a:xfrm>
            <a:off x="899592" y="636778"/>
            <a:ext cx="8136904" cy="274683"/>
            <a:chOff x="899592" y="636778"/>
            <a:chExt cx="7992836" cy="274683"/>
          </a:xfrm>
        </p:grpSpPr>
        <p:cxnSp>
          <p:nvCxnSpPr>
            <p:cNvPr id="877" name="직선 연결선 876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8" name="그룹 877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879" name="모서리가 둥근 직사각형 878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0" name="모서리가 둥근 직사각형 879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1" name="모서리가 둥근 직사각형 880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00206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1</a:t>
                </a:r>
                <a:endParaRPr lang="ko-KR" altLang="en-US" dirty="0">
                  <a:solidFill>
                    <a:srgbClr val="00206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52E813F9-0175-9364-E890-44D8862A08D1}"/>
              </a:ext>
            </a:extLst>
          </p:cNvPr>
          <p:cNvSpPr txBox="1"/>
          <p:nvPr/>
        </p:nvSpPr>
        <p:spPr>
          <a:xfrm>
            <a:off x="899592" y="265212"/>
            <a:ext cx="26055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rgbClr val="00206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기획의도</a:t>
            </a:r>
            <a:endParaRPr lang="en-US" altLang="ko-KR" sz="2500" dirty="0">
              <a:solidFill>
                <a:srgbClr val="00206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E6A35705-95D8-F101-A55A-BC7284BED851}"/>
              </a:ext>
            </a:extLst>
          </p:cNvPr>
          <p:cNvGrpSpPr/>
          <p:nvPr/>
        </p:nvGrpSpPr>
        <p:grpSpPr>
          <a:xfrm>
            <a:off x="998334" y="1993404"/>
            <a:ext cx="2182468" cy="2182468"/>
            <a:chOff x="1905259" y="3024030"/>
            <a:chExt cx="4237654" cy="4237654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EB1F2D4A-14C1-CC30-73BC-2ACA233DC8FB}"/>
                </a:ext>
              </a:extLst>
            </p:cNvPr>
            <p:cNvGrpSpPr/>
            <p:nvPr/>
          </p:nvGrpSpPr>
          <p:grpSpPr>
            <a:xfrm>
              <a:off x="1905259" y="3024030"/>
              <a:ext cx="4237654" cy="4237654"/>
              <a:chOff x="1905259" y="3024030"/>
              <a:chExt cx="4237654" cy="4237654"/>
            </a:xfrm>
          </p:grpSpPr>
          <p:grpSp>
            <p:nvGrpSpPr>
              <p:cNvPr id="108" name="그룹 1001">
                <a:extLst>
                  <a:ext uri="{FF2B5EF4-FFF2-40B4-BE49-F238E27FC236}">
                    <a16:creationId xmlns:a16="http://schemas.microsoft.com/office/drawing/2014/main" id="{80161F34-8C27-209E-3A4A-14515BD82459}"/>
                  </a:ext>
                </a:extLst>
              </p:cNvPr>
              <p:cNvGrpSpPr/>
              <p:nvPr/>
            </p:nvGrpSpPr>
            <p:grpSpPr>
              <a:xfrm>
                <a:off x="1905259" y="3024030"/>
                <a:ext cx="4237654" cy="4237654"/>
                <a:chOff x="1905259" y="3024030"/>
                <a:chExt cx="4237654" cy="4237654"/>
              </a:xfrm>
            </p:grpSpPr>
            <p:pic>
              <p:nvPicPr>
                <p:cNvPr id="110" name="Object 2">
                  <a:extLst>
                    <a:ext uri="{FF2B5EF4-FFF2-40B4-BE49-F238E27FC236}">
                      <a16:creationId xmlns:a16="http://schemas.microsoft.com/office/drawing/2014/main" id="{5F30B76F-D144-B653-39EC-D47F7EBF20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-121368" y="997403"/>
                  <a:ext cx="8475307" cy="8475307"/>
                </a:xfrm>
                <a:prstGeom prst="rect">
                  <a:avLst/>
                </a:prstGeom>
              </p:spPr>
            </p:pic>
            <p:pic>
              <p:nvPicPr>
                <p:cNvPr id="111" name="Object 3">
                  <a:extLst>
                    <a:ext uri="{FF2B5EF4-FFF2-40B4-BE49-F238E27FC236}">
                      <a16:creationId xmlns:a16="http://schemas.microsoft.com/office/drawing/2014/main" id="{BCC38864-9272-D734-0739-30E71B6B66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905259" y="3024030"/>
                  <a:ext cx="4237654" cy="4237654"/>
                </a:xfrm>
                <a:prstGeom prst="rect">
                  <a:avLst/>
                </a:prstGeom>
              </p:spPr>
            </p:pic>
          </p:grpSp>
          <p:pic>
            <p:nvPicPr>
              <p:cNvPr id="109" name="Object 5">
                <a:extLst>
                  <a:ext uri="{FF2B5EF4-FFF2-40B4-BE49-F238E27FC236}">
                    <a16:creationId xmlns:a16="http://schemas.microsoft.com/office/drawing/2014/main" id="{3627E036-DD15-A639-8B5C-EC6B3F54EB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162956" y="4461605"/>
                <a:ext cx="3722257" cy="1575380"/>
              </a:xfrm>
              <a:prstGeom prst="rect">
                <a:avLst/>
              </a:prstGeom>
            </p:spPr>
          </p:pic>
        </p:grpSp>
        <p:grpSp>
          <p:nvGrpSpPr>
            <p:cNvPr id="105" name="그룹 1002">
              <a:extLst>
                <a:ext uri="{FF2B5EF4-FFF2-40B4-BE49-F238E27FC236}">
                  <a16:creationId xmlns:a16="http://schemas.microsoft.com/office/drawing/2014/main" id="{F23CEE66-C39A-9B19-74ED-AE2C4E09C382}"/>
                </a:ext>
              </a:extLst>
            </p:cNvPr>
            <p:cNvGrpSpPr/>
            <p:nvPr/>
          </p:nvGrpSpPr>
          <p:grpSpPr>
            <a:xfrm>
              <a:off x="3919088" y="3598095"/>
              <a:ext cx="209997" cy="209997"/>
              <a:chOff x="3919088" y="3598095"/>
              <a:chExt cx="209997" cy="209997"/>
            </a:xfrm>
          </p:grpSpPr>
          <p:pic>
            <p:nvPicPr>
              <p:cNvPr id="106" name="Object 7">
                <a:extLst>
                  <a:ext uri="{FF2B5EF4-FFF2-40B4-BE49-F238E27FC236}">
                    <a16:creationId xmlns:a16="http://schemas.microsoft.com/office/drawing/2014/main" id="{EEE0E78D-B7E5-6792-D747-2E849B71BC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818658" y="3497666"/>
                <a:ext cx="419994" cy="419994"/>
              </a:xfrm>
              <a:prstGeom prst="rect">
                <a:avLst/>
              </a:prstGeom>
            </p:spPr>
          </p:pic>
          <p:pic>
            <p:nvPicPr>
              <p:cNvPr id="107" name="Object 8">
                <a:extLst>
                  <a:ext uri="{FF2B5EF4-FFF2-40B4-BE49-F238E27FC236}">
                    <a16:creationId xmlns:a16="http://schemas.microsoft.com/office/drawing/2014/main" id="{09EAC0FF-188B-03B1-6244-2FF16BAA11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919088" y="3598095"/>
                <a:ext cx="209997" cy="209997"/>
              </a:xfrm>
              <a:prstGeom prst="rect">
                <a:avLst/>
              </a:prstGeom>
            </p:spPr>
          </p:pic>
        </p:grp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6BC8FE96-82A9-0222-EB5A-93896FB74C6C}"/>
              </a:ext>
            </a:extLst>
          </p:cNvPr>
          <p:cNvGrpSpPr/>
          <p:nvPr/>
        </p:nvGrpSpPr>
        <p:grpSpPr>
          <a:xfrm>
            <a:off x="3651643" y="1993404"/>
            <a:ext cx="2182468" cy="2182468"/>
            <a:chOff x="7443078" y="3024030"/>
            <a:chExt cx="4237654" cy="4237654"/>
          </a:xfrm>
        </p:grpSpPr>
        <p:grpSp>
          <p:nvGrpSpPr>
            <p:cNvPr id="113" name="그룹 1003">
              <a:extLst>
                <a:ext uri="{FF2B5EF4-FFF2-40B4-BE49-F238E27FC236}">
                  <a16:creationId xmlns:a16="http://schemas.microsoft.com/office/drawing/2014/main" id="{6C0E801E-1711-A594-2F3A-BBE89B08643D}"/>
                </a:ext>
              </a:extLst>
            </p:cNvPr>
            <p:cNvGrpSpPr/>
            <p:nvPr/>
          </p:nvGrpSpPr>
          <p:grpSpPr>
            <a:xfrm>
              <a:off x="7443078" y="3024030"/>
              <a:ext cx="4237654" cy="4237654"/>
              <a:chOff x="7443078" y="3024030"/>
              <a:chExt cx="4237654" cy="4237654"/>
            </a:xfrm>
          </p:grpSpPr>
          <p:pic>
            <p:nvPicPr>
              <p:cNvPr id="117" name="Object 11">
                <a:extLst>
                  <a:ext uri="{FF2B5EF4-FFF2-40B4-BE49-F238E27FC236}">
                    <a16:creationId xmlns:a16="http://schemas.microsoft.com/office/drawing/2014/main" id="{0E380ADD-59D3-B503-D57B-7EE0D1A9F8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416450" y="997403"/>
                <a:ext cx="8475307" cy="8475307"/>
              </a:xfrm>
              <a:prstGeom prst="rect">
                <a:avLst/>
              </a:prstGeom>
            </p:spPr>
          </p:pic>
          <p:pic>
            <p:nvPicPr>
              <p:cNvPr id="118" name="Object 12">
                <a:extLst>
                  <a:ext uri="{FF2B5EF4-FFF2-40B4-BE49-F238E27FC236}">
                    <a16:creationId xmlns:a16="http://schemas.microsoft.com/office/drawing/2014/main" id="{406A123D-2CC7-6715-C313-71451474AD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443078" y="3024030"/>
                <a:ext cx="4237654" cy="4237654"/>
              </a:xfrm>
              <a:prstGeom prst="rect">
                <a:avLst/>
              </a:prstGeom>
            </p:spPr>
          </p:pic>
        </p:grpSp>
        <p:grpSp>
          <p:nvGrpSpPr>
            <p:cNvPr id="114" name="그룹 1004">
              <a:extLst>
                <a:ext uri="{FF2B5EF4-FFF2-40B4-BE49-F238E27FC236}">
                  <a16:creationId xmlns:a16="http://schemas.microsoft.com/office/drawing/2014/main" id="{332CA8D4-7791-BE35-F21C-8B62CFB0D919}"/>
                </a:ext>
              </a:extLst>
            </p:cNvPr>
            <p:cNvGrpSpPr/>
            <p:nvPr/>
          </p:nvGrpSpPr>
          <p:grpSpPr>
            <a:xfrm>
              <a:off x="9456906" y="3776509"/>
              <a:ext cx="209997" cy="209997"/>
              <a:chOff x="9456906" y="3776509"/>
              <a:chExt cx="209997" cy="209997"/>
            </a:xfrm>
          </p:grpSpPr>
          <p:pic>
            <p:nvPicPr>
              <p:cNvPr id="116" name="Object 15">
                <a:extLst>
                  <a:ext uri="{FF2B5EF4-FFF2-40B4-BE49-F238E27FC236}">
                    <a16:creationId xmlns:a16="http://schemas.microsoft.com/office/drawing/2014/main" id="{82B9658A-8B83-A99D-101B-C20B298E7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456906" y="3776509"/>
                <a:ext cx="209997" cy="209997"/>
              </a:xfrm>
              <a:prstGeom prst="rect">
                <a:avLst/>
              </a:prstGeom>
            </p:spPr>
          </p:pic>
        </p:grpSp>
        <p:pic>
          <p:nvPicPr>
            <p:cNvPr id="115" name="Object 38">
              <a:extLst>
                <a:ext uri="{FF2B5EF4-FFF2-40B4-BE49-F238E27FC236}">
                  <a16:creationId xmlns:a16="http://schemas.microsoft.com/office/drawing/2014/main" id="{3A424059-A794-C9AD-879A-CB7C72B17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71438" y="4448184"/>
              <a:ext cx="3770933" cy="1724656"/>
            </a:xfrm>
            <a:prstGeom prst="rect">
              <a:avLst/>
            </a:prstGeom>
          </p:spPr>
        </p:pic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0C26A4DD-8FE2-CC06-787C-B67080A98C96}"/>
              </a:ext>
            </a:extLst>
          </p:cNvPr>
          <p:cNvGrpSpPr/>
          <p:nvPr/>
        </p:nvGrpSpPr>
        <p:grpSpPr>
          <a:xfrm>
            <a:off x="5304955" y="945555"/>
            <a:ext cx="4364935" cy="4364935"/>
            <a:chOff x="10794857" y="997403"/>
            <a:chExt cx="8475308" cy="8475308"/>
          </a:xfrm>
        </p:grpSpPr>
        <p:grpSp>
          <p:nvGrpSpPr>
            <p:cNvPr id="120" name="그룹 1005">
              <a:extLst>
                <a:ext uri="{FF2B5EF4-FFF2-40B4-BE49-F238E27FC236}">
                  <a16:creationId xmlns:a16="http://schemas.microsoft.com/office/drawing/2014/main" id="{25058420-BC1C-C026-3CEA-0603FBEB3022}"/>
                </a:ext>
              </a:extLst>
            </p:cNvPr>
            <p:cNvGrpSpPr/>
            <p:nvPr/>
          </p:nvGrpSpPr>
          <p:grpSpPr>
            <a:xfrm>
              <a:off x="10794857" y="997403"/>
              <a:ext cx="8475308" cy="8475308"/>
              <a:chOff x="10794857" y="997403"/>
              <a:chExt cx="8475308" cy="8475308"/>
            </a:xfrm>
          </p:grpSpPr>
          <p:pic>
            <p:nvPicPr>
              <p:cNvPr id="125" name="Object 18">
                <a:extLst>
                  <a:ext uri="{FF2B5EF4-FFF2-40B4-BE49-F238E27FC236}">
                    <a16:creationId xmlns:a16="http://schemas.microsoft.com/office/drawing/2014/main" id="{5B54F224-CD26-4A8E-DE2F-69A890C30C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794857" y="997403"/>
                <a:ext cx="8475307" cy="8475307"/>
              </a:xfrm>
              <a:prstGeom prst="rect">
                <a:avLst/>
              </a:prstGeom>
            </p:spPr>
          </p:pic>
          <p:pic>
            <p:nvPicPr>
              <p:cNvPr id="126" name="Object 19">
                <a:extLst>
                  <a:ext uri="{FF2B5EF4-FFF2-40B4-BE49-F238E27FC236}">
                    <a16:creationId xmlns:a16="http://schemas.microsoft.com/office/drawing/2014/main" id="{1FEC6C48-22FE-1222-E354-686235CC0D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821484" y="3024030"/>
                <a:ext cx="4237654" cy="4237654"/>
              </a:xfrm>
              <a:prstGeom prst="rect">
                <a:avLst/>
              </a:prstGeom>
            </p:spPr>
          </p:pic>
        </p:grpSp>
        <p:grpSp>
          <p:nvGrpSpPr>
            <p:cNvPr id="121" name="그룹 1006">
              <a:extLst>
                <a:ext uri="{FF2B5EF4-FFF2-40B4-BE49-F238E27FC236}">
                  <a16:creationId xmlns:a16="http://schemas.microsoft.com/office/drawing/2014/main" id="{B26484A3-D6DF-03D3-DF05-ED47B507B4EA}"/>
                </a:ext>
              </a:extLst>
            </p:cNvPr>
            <p:cNvGrpSpPr/>
            <p:nvPr/>
          </p:nvGrpSpPr>
          <p:grpSpPr>
            <a:xfrm>
              <a:off x="14835313" y="3776509"/>
              <a:ext cx="209997" cy="209997"/>
              <a:chOff x="14835313" y="3776509"/>
              <a:chExt cx="209997" cy="209997"/>
            </a:xfrm>
          </p:grpSpPr>
          <p:pic>
            <p:nvPicPr>
              <p:cNvPr id="123" name="Object 22">
                <a:extLst>
                  <a:ext uri="{FF2B5EF4-FFF2-40B4-BE49-F238E27FC236}">
                    <a16:creationId xmlns:a16="http://schemas.microsoft.com/office/drawing/2014/main" id="{96D7735F-DEF5-C5FF-7138-9C57E7DF3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734883" y="3676079"/>
                <a:ext cx="419994" cy="419994"/>
              </a:xfrm>
              <a:prstGeom prst="rect">
                <a:avLst/>
              </a:prstGeom>
            </p:spPr>
          </p:pic>
          <p:pic>
            <p:nvPicPr>
              <p:cNvPr id="124" name="Object 23">
                <a:extLst>
                  <a:ext uri="{FF2B5EF4-FFF2-40B4-BE49-F238E27FC236}">
                    <a16:creationId xmlns:a16="http://schemas.microsoft.com/office/drawing/2014/main" id="{73484478-33D1-19C8-0C1C-DCA7EE292B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835313" y="3776509"/>
                <a:ext cx="209997" cy="209997"/>
              </a:xfrm>
              <a:prstGeom prst="rect">
                <a:avLst/>
              </a:prstGeom>
            </p:spPr>
          </p:pic>
        </p:grpSp>
        <p:pic>
          <p:nvPicPr>
            <p:cNvPr id="122" name="Object 39">
              <a:extLst>
                <a:ext uri="{FF2B5EF4-FFF2-40B4-BE49-F238E27FC236}">
                  <a16:creationId xmlns:a16="http://schemas.microsoft.com/office/drawing/2014/main" id="{6A180367-10A4-3CEA-63BE-510FFEB7A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03565" y="4171887"/>
              <a:ext cx="3390009" cy="23581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100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80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사각형: 둥근 모서리 149">
            <a:extLst>
              <a:ext uri="{FF2B5EF4-FFF2-40B4-BE49-F238E27FC236}">
                <a16:creationId xmlns:a16="http://schemas.microsoft.com/office/drawing/2014/main" id="{62F691FA-FD9A-E549-C746-E18E4068B45C}"/>
              </a:ext>
            </a:extLst>
          </p:cNvPr>
          <p:cNvSpPr/>
          <p:nvPr/>
        </p:nvSpPr>
        <p:spPr>
          <a:xfrm>
            <a:off x="467544" y="-94828"/>
            <a:ext cx="8784976" cy="5638261"/>
          </a:xfrm>
          <a:prstGeom prst="roundRect">
            <a:avLst>
              <a:gd name="adj" fmla="val 0"/>
            </a:avLst>
          </a:prstGeom>
          <a:solidFill>
            <a:srgbClr val="FD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899592" y="636778"/>
            <a:ext cx="7992836" cy="274683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4445843" y="993750"/>
            <a:ext cx="265212" cy="917728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0" name="그룹 389"/>
          <p:cNvGrpSpPr/>
          <p:nvPr/>
        </p:nvGrpSpPr>
        <p:grpSpPr>
          <a:xfrm>
            <a:off x="7969976" y="4519924"/>
            <a:ext cx="1013066" cy="936636"/>
            <a:chOff x="1532487" y="1849388"/>
            <a:chExt cx="2005456" cy="1854156"/>
          </a:xfrm>
        </p:grpSpPr>
        <p:sp>
          <p:nvSpPr>
            <p:cNvPr id="391" name="양쪽 모서리가 둥근 사각형 390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2" name="직사각형 391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직사각형 392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4" name="그룹 393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07" name="직사각형 406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1" name="직사각형 410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2" name="직사각형 411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95" name="그룹 394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396" name="이등변 삼각형 395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505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7" name="이등변 삼각형 396"/>
              <p:cNvSpPr/>
              <p:nvPr/>
            </p:nvSpPr>
            <p:spPr>
              <a:xfrm>
                <a:off x="2975661" y="1993404"/>
                <a:ext cx="140976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8" name="이등변 삼각형 397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9" name="이등변 삼각형 398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0" name="양쪽 모서리가 둥근 사각형 399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1" name="양쪽 모서리가 둥근 사각형 400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2" name="양쪽 모서리가 둥근 사각형 401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3" name="양쪽 모서리가 둥근 사각형 402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4" name="양쪽 모서리가 둥근 사각형 403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5" name="양쪽 모서리가 둥근 사각형 404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6" name="양쪽 모서리가 둥근 사각형 405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13" name="그룹 412"/>
          <p:cNvGrpSpPr/>
          <p:nvPr/>
        </p:nvGrpSpPr>
        <p:grpSpPr>
          <a:xfrm>
            <a:off x="7969976" y="4520566"/>
            <a:ext cx="1013066" cy="936636"/>
            <a:chOff x="1532487" y="1849388"/>
            <a:chExt cx="2005456" cy="1854156"/>
          </a:xfrm>
        </p:grpSpPr>
        <p:sp>
          <p:nvSpPr>
            <p:cNvPr id="414" name="양쪽 모서리가 둥근 사각형 413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직사각형 414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직사각형 415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7" name="그룹 416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30" name="직사각형 429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1" name="직사각형 430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2" name="직사각형 431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3" name="직사각형 432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4" name="직사각형 433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5" name="직사각형 434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18" name="그룹 417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419" name="이등변 삼각형 418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C6B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0" name="이등변 삼각형 419"/>
              <p:cNvSpPr/>
              <p:nvPr/>
            </p:nvSpPr>
            <p:spPr>
              <a:xfrm>
                <a:off x="2975661" y="1993404"/>
                <a:ext cx="1409763" cy="576065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1" name="이등변 삼각형 420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2" name="이등변 삼각형 421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3" name="양쪽 모서리가 둥근 사각형 422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4" name="양쪽 모서리가 둥근 사각형 423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5" name="양쪽 모서리가 둥근 사각형 424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6" name="양쪽 모서리가 둥근 사각형 425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7" name="양쪽 모서리가 둥근 사각형 426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8" name="양쪽 모서리가 둥근 사각형 427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9" name="양쪽 모서리가 둥근 사각형 428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36" name="그룹 435"/>
          <p:cNvGrpSpPr/>
          <p:nvPr/>
        </p:nvGrpSpPr>
        <p:grpSpPr>
          <a:xfrm>
            <a:off x="7501215" y="4876716"/>
            <a:ext cx="326283" cy="583962"/>
            <a:chOff x="3942340" y="2065700"/>
            <a:chExt cx="575770" cy="1030476"/>
          </a:xfrm>
        </p:grpSpPr>
        <p:sp>
          <p:nvSpPr>
            <p:cNvPr id="437" name="양쪽 모서리가 둥근 사각형 436"/>
            <p:cNvSpPr/>
            <p:nvPr/>
          </p:nvSpPr>
          <p:spPr>
            <a:xfrm>
              <a:off x="4201190" y="2281436"/>
              <a:ext cx="45719" cy="50461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8" name="양쪽 모서리가 둥근 사각형 437"/>
            <p:cNvSpPr/>
            <p:nvPr/>
          </p:nvSpPr>
          <p:spPr>
            <a:xfrm>
              <a:off x="3995963" y="2786053"/>
              <a:ext cx="468525" cy="2008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0" name="양쪽 모서리가 둥근 사각형 439"/>
            <p:cNvSpPr/>
            <p:nvPr/>
          </p:nvSpPr>
          <p:spPr>
            <a:xfrm rot="10800000">
              <a:off x="3942340" y="2983649"/>
              <a:ext cx="575770" cy="1125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1" name="그룹 440"/>
            <p:cNvGrpSpPr/>
            <p:nvPr/>
          </p:nvGrpSpPr>
          <p:grpSpPr>
            <a:xfrm rot="20171974">
              <a:off x="4098948" y="2791419"/>
              <a:ext cx="83464" cy="89665"/>
              <a:chOff x="3800295" y="1933967"/>
              <a:chExt cx="323441" cy="347469"/>
            </a:xfrm>
          </p:grpSpPr>
          <p:sp>
            <p:nvSpPr>
              <p:cNvPr id="461" name="타원 46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2" name="타원 461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5" name="타원 464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6" name="타원 465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7" name="타원 466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2" name="그룹 441"/>
            <p:cNvGrpSpPr/>
            <p:nvPr/>
          </p:nvGrpSpPr>
          <p:grpSpPr>
            <a:xfrm rot="17501561">
              <a:off x="4346994" y="2802378"/>
              <a:ext cx="83464" cy="89665"/>
              <a:chOff x="3800295" y="1933967"/>
              <a:chExt cx="323441" cy="347469"/>
            </a:xfrm>
          </p:grpSpPr>
          <p:sp>
            <p:nvSpPr>
              <p:cNvPr id="456" name="타원 45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7" name="타원 456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8" name="타원 45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9" name="타원 45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0" name="타원 45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3" name="그룹 442"/>
            <p:cNvGrpSpPr/>
            <p:nvPr/>
          </p:nvGrpSpPr>
          <p:grpSpPr>
            <a:xfrm rot="602786">
              <a:off x="4034174" y="2854034"/>
              <a:ext cx="113495" cy="121926"/>
              <a:chOff x="3800295" y="1933967"/>
              <a:chExt cx="323441" cy="347469"/>
            </a:xfrm>
          </p:grpSpPr>
          <p:sp>
            <p:nvSpPr>
              <p:cNvPr id="451" name="타원 45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2" name="타원 451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3" name="타원 452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4" name="타원 453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5" name="타원 454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4" name="그룹 443"/>
            <p:cNvGrpSpPr/>
            <p:nvPr/>
          </p:nvGrpSpPr>
          <p:grpSpPr>
            <a:xfrm rot="324920">
              <a:off x="4033756" y="2794870"/>
              <a:ext cx="60432" cy="64922"/>
              <a:chOff x="3800295" y="1933967"/>
              <a:chExt cx="323441" cy="347469"/>
            </a:xfrm>
          </p:grpSpPr>
          <p:sp>
            <p:nvSpPr>
              <p:cNvPr id="446" name="타원 44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7" name="타원 446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8" name="타원 44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9" name="타원 44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0" name="타원 44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5" name="사다리꼴 55"/>
            <p:cNvSpPr/>
            <p:nvPr/>
          </p:nvSpPr>
          <p:spPr>
            <a:xfrm>
              <a:off x="4052872" y="2065700"/>
              <a:ext cx="335946" cy="513483"/>
            </a:xfrm>
            <a:custGeom>
              <a:avLst/>
              <a:gdLst>
                <a:gd name="connsiteX0" fmla="*/ 0 w 316512"/>
                <a:gd name="connsiteY0" fmla="*/ 540341 h 540341"/>
                <a:gd name="connsiteX1" fmla="*/ 79128 w 316512"/>
                <a:gd name="connsiteY1" fmla="*/ 0 h 540341"/>
                <a:gd name="connsiteX2" fmla="*/ 237384 w 316512"/>
                <a:gd name="connsiteY2" fmla="*/ 0 h 540341"/>
                <a:gd name="connsiteX3" fmla="*/ 316512 w 316512"/>
                <a:gd name="connsiteY3" fmla="*/ 540341 h 540341"/>
                <a:gd name="connsiteX4" fmla="*/ 0 w 316512"/>
                <a:gd name="connsiteY4" fmla="*/ 540341 h 540341"/>
                <a:gd name="connsiteX0" fmla="*/ 0 w 327294"/>
                <a:gd name="connsiteY0" fmla="*/ 540341 h 540341"/>
                <a:gd name="connsiteX1" fmla="*/ 79128 w 327294"/>
                <a:gd name="connsiteY1" fmla="*/ 0 h 540341"/>
                <a:gd name="connsiteX2" fmla="*/ 237384 w 327294"/>
                <a:gd name="connsiteY2" fmla="*/ 0 h 540341"/>
                <a:gd name="connsiteX3" fmla="*/ 316512 w 327294"/>
                <a:gd name="connsiteY3" fmla="*/ 540341 h 540341"/>
                <a:gd name="connsiteX4" fmla="*/ 0 w 327294"/>
                <a:gd name="connsiteY4" fmla="*/ 540341 h 540341"/>
                <a:gd name="connsiteX0" fmla="*/ 10782 w 338076"/>
                <a:gd name="connsiteY0" fmla="*/ 540341 h 540341"/>
                <a:gd name="connsiteX1" fmla="*/ 89910 w 338076"/>
                <a:gd name="connsiteY1" fmla="*/ 0 h 540341"/>
                <a:gd name="connsiteX2" fmla="*/ 248166 w 338076"/>
                <a:gd name="connsiteY2" fmla="*/ 0 h 540341"/>
                <a:gd name="connsiteX3" fmla="*/ 327294 w 338076"/>
                <a:gd name="connsiteY3" fmla="*/ 540341 h 540341"/>
                <a:gd name="connsiteX4" fmla="*/ 10782 w 338076"/>
                <a:gd name="connsiteY4" fmla="*/ 540341 h 540341"/>
                <a:gd name="connsiteX0" fmla="*/ 10782 w 339362"/>
                <a:gd name="connsiteY0" fmla="*/ 540341 h 540341"/>
                <a:gd name="connsiteX1" fmla="*/ 89910 w 339362"/>
                <a:gd name="connsiteY1" fmla="*/ 0 h 540341"/>
                <a:gd name="connsiteX2" fmla="*/ 248166 w 339362"/>
                <a:gd name="connsiteY2" fmla="*/ 0 h 540341"/>
                <a:gd name="connsiteX3" fmla="*/ 327294 w 339362"/>
                <a:gd name="connsiteY3" fmla="*/ 540341 h 540341"/>
                <a:gd name="connsiteX4" fmla="*/ 10782 w 339362"/>
                <a:gd name="connsiteY4" fmla="*/ 540341 h 540341"/>
                <a:gd name="connsiteX0" fmla="*/ 12068 w 340648"/>
                <a:gd name="connsiteY0" fmla="*/ 540341 h 540341"/>
                <a:gd name="connsiteX1" fmla="*/ 91196 w 340648"/>
                <a:gd name="connsiteY1" fmla="*/ 0 h 540341"/>
                <a:gd name="connsiteX2" fmla="*/ 249452 w 340648"/>
                <a:gd name="connsiteY2" fmla="*/ 0 h 540341"/>
                <a:gd name="connsiteX3" fmla="*/ 328580 w 340648"/>
                <a:gd name="connsiteY3" fmla="*/ 540341 h 540341"/>
                <a:gd name="connsiteX4" fmla="*/ 12068 w 340648"/>
                <a:gd name="connsiteY4" fmla="*/ 540341 h 540341"/>
                <a:gd name="connsiteX0" fmla="*/ 9716 w 335946"/>
                <a:gd name="connsiteY0" fmla="*/ 581067 h 581067"/>
                <a:gd name="connsiteX1" fmla="*/ 88844 w 335946"/>
                <a:gd name="connsiteY1" fmla="*/ 40726 h 581067"/>
                <a:gd name="connsiteX2" fmla="*/ 167882 w 335946"/>
                <a:gd name="connsiteY2" fmla="*/ 38047 h 581067"/>
                <a:gd name="connsiteX3" fmla="*/ 247100 w 335946"/>
                <a:gd name="connsiteY3" fmla="*/ 40726 h 581067"/>
                <a:gd name="connsiteX4" fmla="*/ 326228 w 335946"/>
                <a:gd name="connsiteY4" fmla="*/ 581067 h 581067"/>
                <a:gd name="connsiteX5" fmla="*/ 9716 w 335946"/>
                <a:gd name="connsiteY5" fmla="*/ 581067 h 581067"/>
                <a:gd name="connsiteX0" fmla="*/ 9716 w 335946"/>
                <a:gd name="connsiteY0" fmla="*/ 669226 h 669226"/>
                <a:gd name="connsiteX1" fmla="*/ 88844 w 335946"/>
                <a:gd name="connsiteY1" fmla="*/ 128885 h 669226"/>
                <a:gd name="connsiteX2" fmla="*/ 167882 w 335946"/>
                <a:gd name="connsiteY2" fmla="*/ 0 h 669226"/>
                <a:gd name="connsiteX3" fmla="*/ 247100 w 335946"/>
                <a:gd name="connsiteY3" fmla="*/ 128885 h 669226"/>
                <a:gd name="connsiteX4" fmla="*/ 326228 w 335946"/>
                <a:gd name="connsiteY4" fmla="*/ 669226 h 669226"/>
                <a:gd name="connsiteX5" fmla="*/ 9716 w 335946"/>
                <a:gd name="connsiteY5" fmla="*/ 669226 h 6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946" h="669226">
                  <a:moveTo>
                    <a:pt x="9716" y="669226"/>
                  </a:moveTo>
                  <a:cubicBezTo>
                    <a:pt x="-29848" y="579169"/>
                    <a:pt x="62483" y="240423"/>
                    <a:pt x="88844" y="128885"/>
                  </a:cubicBezTo>
                  <a:cubicBezTo>
                    <a:pt x="115205" y="17347"/>
                    <a:pt x="141536" y="893"/>
                    <a:pt x="167882" y="0"/>
                  </a:cubicBezTo>
                  <a:cubicBezTo>
                    <a:pt x="194288" y="893"/>
                    <a:pt x="220709" y="17347"/>
                    <a:pt x="247100" y="128885"/>
                  </a:cubicBezTo>
                  <a:cubicBezTo>
                    <a:pt x="273491" y="240423"/>
                    <a:pt x="365792" y="579169"/>
                    <a:pt x="326228" y="669226"/>
                  </a:cubicBezTo>
                  <a:cubicBezTo>
                    <a:pt x="286664" y="759283"/>
                    <a:pt x="49280" y="759283"/>
                    <a:pt x="9716" y="669226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72" name="그룹 471"/>
          <p:cNvGrpSpPr/>
          <p:nvPr/>
        </p:nvGrpSpPr>
        <p:grpSpPr>
          <a:xfrm>
            <a:off x="179512" y="132397"/>
            <a:ext cx="576064" cy="886939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002060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2</a:t>
                </a:r>
                <a:endParaRPr lang="ko-KR" altLang="en-US" dirty="0">
                  <a:solidFill>
                    <a:srgbClr val="00206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C7E2DDE-D834-D39F-BD3E-AC96D1531783}"/>
              </a:ext>
            </a:extLst>
          </p:cNvPr>
          <p:cNvSpPr txBox="1"/>
          <p:nvPr/>
        </p:nvSpPr>
        <p:spPr>
          <a:xfrm>
            <a:off x="899592" y="265212"/>
            <a:ext cx="26055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rgbClr val="002060"/>
                </a:solidFill>
                <a:latin typeface="210 콤퓨타세탁 R" panose="02020603020101020101" pitchFamily="18" charset="-127"/>
                <a:ea typeface="210 콤퓨타세탁 R" panose="02020603020101020101" pitchFamily="18" charset="-127"/>
              </a:rPr>
              <a:t>서비스 소개</a:t>
            </a:r>
            <a:endParaRPr lang="en-US" altLang="ko-KR" sz="2500" dirty="0">
              <a:solidFill>
                <a:srgbClr val="002060"/>
              </a:solidFill>
              <a:latin typeface="210 콤퓨타세탁 R" panose="02020603020101020101" pitchFamily="18" charset="-127"/>
              <a:ea typeface="210 콤퓨타세탁 R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462FB51-19EB-818A-C398-482B85259055}"/>
              </a:ext>
            </a:extLst>
          </p:cNvPr>
          <p:cNvGrpSpPr/>
          <p:nvPr/>
        </p:nvGrpSpPr>
        <p:grpSpPr>
          <a:xfrm>
            <a:off x="1532937" y="1321252"/>
            <a:ext cx="6018089" cy="3007278"/>
            <a:chOff x="1532937" y="1321252"/>
            <a:chExt cx="6018089" cy="3007278"/>
          </a:xfrm>
        </p:grpSpPr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C840C0B0-12BA-7F24-A6AC-2977E6389E18}"/>
                </a:ext>
              </a:extLst>
            </p:cNvPr>
            <p:cNvGrpSpPr/>
            <p:nvPr/>
          </p:nvGrpSpPr>
          <p:grpSpPr>
            <a:xfrm>
              <a:off x="1913782" y="1321252"/>
              <a:ext cx="5102550" cy="1969971"/>
              <a:chOff x="3200399" y="2095500"/>
              <a:chExt cx="12039601" cy="4648200"/>
            </a:xfrm>
          </p:grpSpPr>
          <p:grpSp>
            <p:nvGrpSpPr>
              <p:cNvPr id="116" name="그룹 1005">
                <a:extLst>
                  <a:ext uri="{FF2B5EF4-FFF2-40B4-BE49-F238E27FC236}">
                    <a16:creationId xmlns:a16="http://schemas.microsoft.com/office/drawing/2014/main" id="{3F9C0929-5E3E-3B81-0299-FBDCA44A63ED}"/>
                  </a:ext>
                </a:extLst>
              </p:cNvPr>
              <p:cNvGrpSpPr/>
              <p:nvPr/>
            </p:nvGrpSpPr>
            <p:grpSpPr>
              <a:xfrm>
                <a:off x="3366400" y="3531527"/>
                <a:ext cx="11824101" cy="2912362"/>
                <a:chOff x="3366400" y="3531527"/>
                <a:chExt cx="11824101" cy="2912362"/>
              </a:xfrm>
            </p:grpSpPr>
            <p:pic>
              <p:nvPicPr>
                <p:cNvPr id="147" name="Object 16">
                  <a:extLst>
                    <a:ext uri="{FF2B5EF4-FFF2-40B4-BE49-F238E27FC236}">
                      <a16:creationId xmlns:a16="http://schemas.microsoft.com/office/drawing/2014/main" id="{07F04321-D016-557F-9F33-57D053B8B6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-2533180" y="2164085"/>
                  <a:ext cx="23648203" cy="5824723"/>
                </a:xfrm>
                <a:prstGeom prst="rect">
                  <a:avLst/>
                </a:prstGeom>
              </p:spPr>
            </p:pic>
            <p:pic>
              <p:nvPicPr>
                <p:cNvPr id="148" name="Object 17">
                  <a:extLst>
                    <a:ext uri="{FF2B5EF4-FFF2-40B4-BE49-F238E27FC236}">
                      <a16:creationId xmlns:a16="http://schemas.microsoft.com/office/drawing/2014/main" id="{DD1E12AD-9E46-7191-5071-47F3E838D0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366400" y="3531527"/>
                  <a:ext cx="11824101" cy="2912362"/>
                </a:xfrm>
                <a:prstGeom prst="rect">
                  <a:avLst/>
                </a:prstGeom>
              </p:spPr>
            </p:pic>
          </p:grpSp>
          <p:pic>
            <p:nvPicPr>
              <p:cNvPr id="117" name="Object 19">
                <a:extLst>
                  <a:ext uri="{FF2B5EF4-FFF2-40B4-BE49-F238E27FC236}">
                    <a16:creationId xmlns:a16="http://schemas.microsoft.com/office/drawing/2014/main" id="{9E16E497-AFF9-9EE0-B174-3766D38D3F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/>
              <a:srcRect l="9776" t="2559" r="30781" b="69127"/>
              <a:stretch/>
            </p:blipFill>
            <p:spPr>
              <a:xfrm>
                <a:off x="3200399" y="3390900"/>
                <a:ext cx="12039601" cy="3352800"/>
              </a:xfrm>
              <a:prstGeom prst="rect">
                <a:avLst/>
              </a:prstGeom>
            </p:spPr>
          </p:pic>
          <p:pic>
            <p:nvPicPr>
              <p:cNvPr id="118" name="Object 20">
                <a:extLst>
                  <a:ext uri="{FF2B5EF4-FFF2-40B4-BE49-F238E27FC236}">
                    <a16:creationId xmlns:a16="http://schemas.microsoft.com/office/drawing/2014/main" id="{854D90E8-CC2B-9D27-5945-3AFF0C8029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/>
              <a:srcRect l="18972" t="13175" r="52510" b="73791"/>
              <a:stretch/>
            </p:blipFill>
            <p:spPr>
              <a:xfrm>
                <a:off x="5943599" y="2095500"/>
                <a:ext cx="6477001" cy="2209800"/>
              </a:xfrm>
              <a:prstGeom prst="rect">
                <a:avLst/>
              </a:prstGeom>
            </p:spPr>
          </p:pic>
          <p:grpSp>
            <p:nvGrpSpPr>
              <p:cNvPr id="119" name="그룹 1006">
                <a:extLst>
                  <a:ext uri="{FF2B5EF4-FFF2-40B4-BE49-F238E27FC236}">
                    <a16:creationId xmlns:a16="http://schemas.microsoft.com/office/drawing/2014/main" id="{229DF471-ED1B-D63E-FFBF-681B4709401F}"/>
                  </a:ext>
                </a:extLst>
              </p:cNvPr>
              <p:cNvGrpSpPr/>
              <p:nvPr/>
            </p:nvGrpSpPr>
            <p:grpSpPr>
              <a:xfrm>
                <a:off x="5811658" y="3382654"/>
                <a:ext cx="592014" cy="653833"/>
                <a:chOff x="5811658" y="3382654"/>
                <a:chExt cx="592014" cy="653833"/>
              </a:xfrm>
            </p:grpSpPr>
            <p:pic>
              <p:nvPicPr>
                <p:cNvPr id="146" name="Object 22">
                  <a:extLst>
                    <a:ext uri="{FF2B5EF4-FFF2-40B4-BE49-F238E27FC236}">
                      <a16:creationId xmlns:a16="http://schemas.microsoft.com/office/drawing/2014/main" id="{19F66E1B-07C4-34B3-7D8A-91FE43922F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5811658" y="3382654"/>
                  <a:ext cx="592014" cy="653833"/>
                </a:xfrm>
                <a:prstGeom prst="rect">
                  <a:avLst/>
                </a:prstGeom>
              </p:spPr>
            </p:pic>
          </p:grpSp>
          <p:grpSp>
            <p:nvGrpSpPr>
              <p:cNvPr id="120" name="그룹 1007">
                <a:extLst>
                  <a:ext uri="{FF2B5EF4-FFF2-40B4-BE49-F238E27FC236}">
                    <a16:creationId xmlns:a16="http://schemas.microsoft.com/office/drawing/2014/main" id="{5398B103-1267-D337-6E8F-5C9830E37D3F}"/>
                  </a:ext>
                </a:extLst>
              </p:cNvPr>
              <p:cNvGrpSpPr/>
              <p:nvPr/>
            </p:nvGrpSpPr>
            <p:grpSpPr>
              <a:xfrm>
                <a:off x="12467089" y="3046389"/>
                <a:ext cx="336264" cy="336264"/>
                <a:chOff x="12467089" y="3046389"/>
                <a:chExt cx="336264" cy="336264"/>
              </a:xfrm>
            </p:grpSpPr>
            <p:pic>
              <p:nvPicPr>
                <p:cNvPr id="145" name="Object 25">
                  <a:extLst>
                    <a:ext uri="{FF2B5EF4-FFF2-40B4-BE49-F238E27FC236}">
                      <a16:creationId xmlns:a16="http://schemas.microsoft.com/office/drawing/2014/main" id="{C18BA65A-F0D4-4E1A-2634-C9D352FDE9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2467089" y="3046389"/>
                  <a:ext cx="336264" cy="336264"/>
                </a:xfrm>
                <a:prstGeom prst="rect">
                  <a:avLst/>
                </a:prstGeom>
              </p:spPr>
            </p:pic>
          </p:grpSp>
          <p:grpSp>
            <p:nvGrpSpPr>
              <p:cNvPr id="121" name="그룹 1008">
                <a:extLst>
                  <a:ext uri="{FF2B5EF4-FFF2-40B4-BE49-F238E27FC236}">
                    <a16:creationId xmlns:a16="http://schemas.microsoft.com/office/drawing/2014/main" id="{F8DD2A39-3254-DF85-852E-8B5DF5DD0AC9}"/>
                  </a:ext>
                </a:extLst>
              </p:cNvPr>
              <p:cNvGrpSpPr/>
              <p:nvPr/>
            </p:nvGrpSpPr>
            <p:grpSpPr>
              <a:xfrm>
                <a:off x="13406103" y="3900991"/>
                <a:ext cx="592014" cy="653833"/>
                <a:chOff x="13406103" y="3900991"/>
                <a:chExt cx="592014" cy="653833"/>
              </a:xfrm>
            </p:grpSpPr>
            <p:pic>
              <p:nvPicPr>
                <p:cNvPr id="144" name="Object 28">
                  <a:extLst>
                    <a:ext uri="{FF2B5EF4-FFF2-40B4-BE49-F238E27FC236}">
                      <a16:creationId xmlns:a16="http://schemas.microsoft.com/office/drawing/2014/main" id="{8971EF99-DAA3-295A-49D1-8E834EBA8F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3406103" y="3900991"/>
                  <a:ext cx="592014" cy="653833"/>
                </a:xfrm>
                <a:prstGeom prst="rect">
                  <a:avLst/>
                </a:prstGeom>
              </p:spPr>
            </p:pic>
          </p:grpSp>
          <p:grpSp>
            <p:nvGrpSpPr>
              <p:cNvPr id="122" name="그룹 1009">
                <a:extLst>
                  <a:ext uri="{FF2B5EF4-FFF2-40B4-BE49-F238E27FC236}">
                    <a16:creationId xmlns:a16="http://schemas.microsoft.com/office/drawing/2014/main" id="{2AF0FA99-CFFC-3AAF-55DE-4F6A8684AFBE}"/>
                  </a:ext>
                </a:extLst>
              </p:cNvPr>
              <p:cNvGrpSpPr/>
              <p:nvPr/>
            </p:nvGrpSpPr>
            <p:grpSpPr>
              <a:xfrm>
                <a:off x="4583795" y="3195263"/>
                <a:ext cx="336264" cy="336264"/>
                <a:chOff x="4583795" y="3195263"/>
                <a:chExt cx="336264" cy="336264"/>
              </a:xfrm>
            </p:grpSpPr>
            <p:pic>
              <p:nvPicPr>
                <p:cNvPr id="143" name="Object 31">
                  <a:extLst>
                    <a:ext uri="{FF2B5EF4-FFF2-40B4-BE49-F238E27FC236}">
                      <a16:creationId xmlns:a16="http://schemas.microsoft.com/office/drawing/2014/main" id="{E0C72AFD-FEB6-26C9-DFB6-AA16C3459C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4583795" y="3195263"/>
                  <a:ext cx="336264" cy="336264"/>
                </a:xfrm>
                <a:prstGeom prst="rect">
                  <a:avLst/>
                </a:prstGeom>
              </p:spPr>
            </p:pic>
          </p:grpSp>
          <p:grpSp>
            <p:nvGrpSpPr>
              <p:cNvPr id="123" name="그룹 1010">
                <a:extLst>
                  <a:ext uri="{FF2B5EF4-FFF2-40B4-BE49-F238E27FC236}">
                    <a16:creationId xmlns:a16="http://schemas.microsoft.com/office/drawing/2014/main" id="{728822BD-30C1-0853-CF84-746CB50B3735}"/>
                  </a:ext>
                </a:extLst>
              </p:cNvPr>
              <p:cNvGrpSpPr/>
              <p:nvPr/>
            </p:nvGrpSpPr>
            <p:grpSpPr>
              <a:xfrm>
                <a:off x="14409158" y="4320733"/>
                <a:ext cx="336264" cy="336264"/>
                <a:chOff x="14409158" y="4320733"/>
                <a:chExt cx="336264" cy="336264"/>
              </a:xfrm>
            </p:grpSpPr>
            <p:pic>
              <p:nvPicPr>
                <p:cNvPr id="142" name="Object 34">
                  <a:extLst>
                    <a:ext uri="{FF2B5EF4-FFF2-40B4-BE49-F238E27FC236}">
                      <a16:creationId xmlns:a16="http://schemas.microsoft.com/office/drawing/2014/main" id="{117D1D1B-9E4F-A8E6-06FD-2671E9854B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4409158" y="4320733"/>
                  <a:ext cx="336264" cy="336264"/>
                </a:xfrm>
                <a:prstGeom prst="rect">
                  <a:avLst/>
                </a:prstGeom>
              </p:spPr>
            </p:pic>
          </p:grpSp>
          <p:grpSp>
            <p:nvGrpSpPr>
              <p:cNvPr id="124" name="그룹 1011">
                <a:extLst>
                  <a:ext uri="{FF2B5EF4-FFF2-40B4-BE49-F238E27FC236}">
                    <a16:creationId xmlns:a16="http://schemas.microsoft.com/office/drawing/2014/main" id="{BD0462D9-9335-2708-8950-40C66695FEB5}"/>
                  </a:ext>
                </a:extLst>
              </p:cNvPr>
              <p:cNvGrpSpPr/>
              <p:nvPr/>
            </p:nvGrpSpPr>
            <p:grpSpPr>
              <a:xfrm>
                <a:off x="7544993" y="2379916"/>
                <a:ext cx="4536379" cy="1151611"/>
                <a:chOff x="7544993" y="2379916"/>
                <a:chExt cx="4536379" cy="1151611"/>
              </a:xfrm>
            </p:grpSpPr>
            <p:grpSp>
              <p:nvGrpSpPr>
                <p:cNvPr id="125" name="그룹 1012">
                  <a:extLst>
                    <a:ext uri="{FF2B5EF4-FFF2-40B4-BE49-F238E27FC236}">
                      <a16:creationId xmlns:a16="http://schemas.microsoft.com/office/drawing/2014/main" id="{72166180-8184-1106-5E5E-99D329ED2216}"/>
                    </a:ext>
                  </a:extLst>
                </p:cNvPr>
                <p:cNvGrpSpPr/>
                <p:nvPr/>
              </p:nvGrpSpPr>
              <p:grpSpPr>
                <a:xfrm>
                  <a:off x="7544993" y="2379916"/>
                  <a:ext cx="292661" cy="448466"/>
                  <a:chOff x="7544993" y="2379916"/>
                  <a:chExt cx="292661" cy="448466"/>
                </a:xfrm>
              </p:grpSpPr>
              <p:grpSp>
                <p:nvGrpSpPr>
                  <p:cNvPr id="138" name="그룹 1013">
                    <a:extLst>
                      <a:ext uri="{FF2B5EF4-FFF2-40B4-BE49-F238E27FC236}">
                        <a16:creationId xmlns:a16="http://schemas.microsoft.com/office/drawing/2014/main" id="{6BCAEF3B-E7A1-4E2B-80DF-151EE9958BCB}"/>
                      </a:ext>
                    </a:extLst>
                  </p:cNvPr>
                  <p:cNvGrpSpPr/>
                  <p:nvPr/>
                </p:nvGrpSpPr>
                <p:grpSpPr>
                  <a:xfrm>
                    <a:off x="7726097" y="2379916"/>
                    <a:ext cx="111557" cy="111557"/>
                    <a:chOff x="7726097" y="2379916"/>
                    <a:chExt cx="111557" cy="111557"/>
                  </a:xfrm>
                </p:grpSpPr>
                <p:pic>
                  <p:nvPicPr>
                    <p:cNvPr id="141" name="Object 39">
                      <a:extLst>
                        <a:ext uri="{FF2B5EF4-FFF2-40B4-BE49-F238E27FC236}">
                          <a16:creationId xmlns:a16="http://schemas.microsoft.com/office/drawing/2014/main" id="{F7712C49-B2FE-20E0-163D-6EC630F1222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 cstate="print"/>
                    <a:stretch>
                      <a:fillRect/>
                    </a:stretch>
                  </p:blipFill>
                  <p:spPr>
                    <a:xfrm>
                      <a:off x="7726097" y="2379916"/>
                      <a:ext cx="111557" cy="111557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39" name="그룹 1014">
                    <a:extLst>
                      <a:ext uri="{FF2B5EF4-FFF2-40B4-BE49-F238E27FC236}">
                        <a16:creationId xmlns:a16="http://schemas.microsoft.com/office/drawing/2014/main" id="{8623A102-6EF5-FCD6-2025-A7B1F67B427D}"/>
                      </a:ext>
                    </a:extLst>
                  </p:cNvPr>
                  <p:cNvGrpSpPr/>
                  <p:nvPr/>
                </p:nvGrpSpPr>
                <p:grpSpPr>
                  <a:xfrm>
                    <a:off x="7503200" y="2599632"/>
                    <a:ext cx="328923" cy="112535"/>
                    <a:chOff x="7503200" y="2599632"/>
                    <a:chExt cx="328923" cy="112535"/>
                  </a:xfrm>
                </p:grpSpPr>
                <p:pic>
                  <p:nvPicPr>
                    <p:cNvPr id="140" name="Object 42">
                      <a:extLst>
                        <a:ext uri="{FF2B5EF4-FFF2-40B4-BE49-F238E27FC236}">
                          <a16:creationId xmlns:a16="http://schemas.microsoft.com/office/drawing/2014/main" id="{3FA248DD-B024-E80E-54F7-377D3909410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 cstate="print"/>
                    <a:stretch>
                      <a:fillRect/>
                    </a:stretch>
                  </p:blipFill>
                  <p:spPr>
                    <a:xfrm rot="-14640000">
                      <a:off x="7503200" y="2599632"/>
                      <a:ext cx="328923" cy="11253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26" name="그룹 1015">
                  <a:extLst>
                    <a:ext uri="{FF2B5EF4-FFF2-40B4-BE49-F238E27FC236}">
                      <a16:creationId xmlns:a16="http://schemas.microsoft.com/office/drawing/2014/main" id="{8E1260F6-AFBC-45CE-526A-1F267EDE447E}"/>
                    </a:ext>
                  </a:extLst>
                </p:cNvPr>
                <p:cNvGrpSpPr/>
                <p:nvPr/>
              </p:nvGrpSpPr>
              <p:grpSpPr>
                <a:xfrm>
                  <a:off x="11860675" y="3267469"/>
                  <a:ext cx="220696" cy="264058"/>
                  <a:chOff x="11860675" y="3267469"/>
                  <a:chExt cx="220696" cy="264058"/>
                </a:xfrm>
              </p:grpSpPr>
              <p:grpSp>
                <p:nvGrpSpPr>
                  <p:cNvPr id="134" name="그룹 1016">
                    <a:extLst>
                      <a:ext uri="{FF2B5EF4-FFF2-40B4-BE49-F238E27FC236}">
                        <a16:creationId xmlns:a16="http://schemas.microsoft.com/office/drawing/2014/main" id="{A3F94E6B-C71F-B1EE-AAD7-E458ECFA2D6E}"/>
                      </a:ext>
                    </a:extLst>
                  </p:cNvPr>
                  <p:cNvGrpSpPr/>
                  <p:nvPr/>
                </p:nvGrpSpPr>
                <p:grpSpPr>
                  <a:xfrm>
                    <a:off x="12007053" y="3272925"/>
                    <a:ext cx="68863" cy="68863"/>
                    <a:chOff x="12007053" y="3272925"/>
                    <a:chExt cx="68863" cy="68863"/>
                  </a:xfrm>
                </p:grpSpPr>
                <p:pic>
                  <p:nvPicPr>
                    <p:cNvPr id="137" name="Object 47">
                      <a:extLst>
                        <a:ext uri="{FF2B5EF4-FFF2-40B4-BE49-F238E27FC236}">
                          <a16:creationId xmlns:a16="http://schemas.microsoft.com/office/drawing/2014/main" id="{50B07767-7F45-7702-DBC8-C2950AFA218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 cstate="print"/>
                    <a:stretch>
                      <a:fillRect/>
                    </a:stretch>
                  </p:blipFill>
                  <p:spPr>
                    <a:xfrm rot="600000">
                      <a:off x="12007053" y="3272925"/>
                      <a:ext cx="68863" cy="6886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35" name="그룹 1017">
                    <a:extLst>
                      <a:ext uri="{FF2B5EF4-FFF2-40B4-BE49-F238E27FC236}">
                        <a16:creationId xmlns:a16="http://schemas.microsoft.com/office/drawing/2014/main" id="{BCEF1056-12BA-F9B5-FBD9-4417743B33EB}"/>
                      </a:ext>
                    </a:extLst>
                  </p:cNvPr>
                  <p:cNvGrpSpPr/>
                  <p:nvPr/>
                </p:nvGrpSpPr>
                <p:grpSpPr>
                  <a:xfrm>
                    <a:off x="11846927" y="3394246"/>
                    <a:ext cx="203041" cy="69467"/>
                    <a:chOff x="11846927" y="3394246"/>
                    <a:chExt cx="203041" cy="69467"/>
                  </a:xfrm>
                </p:grpSpPr>
                <p:pic>
                  <p:nvPicPr>
                    <p:cNvPr id="136" name="Object 50">
                      <a:extLst>
                        <a:ext uri="{FF2B5EF4-FFF2-40B4-BE49-F238E27FC236}">
                          <a16:creationId xmlns:a16="http://schemas.microsoft.com/office/drawing/2014/main" id="{BAD33439-030A-B9B8-B2AE-DBEC4AAD959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 cstate="print"/>
                    <a:stretch>
                      <a:fillRect/>
                    </a:stretch>
                  </p:blipFill>
                  <p:spPr>
                    <a:xfrm rot="-14040000">
                      <a:off x="11846927" y="3394246"/>
                      <a:ext cx="203041" cy="69467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27" name="그룹 1018">
                  <a:extLst>
                    <a:ext uri="{FF2B5EF4-FFF2-40B4-BE49-F238E27FC236}">
                      <a16:creationId xmlns:a16="http://schemas.microsoft.com/office/drawing/2014/main" id="{D3A030DC-C41C-43BE-A234-A2E93E8D8B9D}"/>
                    </a:ext>
                  </a:extLst>
                </p:cNvPr>
                <p:cNvGrpSpPr/>
                <p:nvPr/>
              </p:nvGrpSpPr>
              <p:grpSpPr>
                <a:xfrm>
                  <a:off x="9870307" y="3108543"/>
                  <a:ext cx="224880" cy="384889"/>
                  <a:chOff x="9870307" y="3108543"/>
                  <a:chExt cx="224880" cy="384889"/>
                </a:xfrm>
              </p:grpSpPr>
              <p:grpSp>
                <p:nvGrpSpPr>
                  <p:cNvPr id="130" name="그룹 1019">
                    <a:extLst>
                      <a:ext uri="{FF2B5EF4-FFF2-40B4-BE49-F238E27FC236}">
                        <a16:creationId xmlns:a16="http://schemas.microsoft.com/office/drawing/2014/main" id="{F6A5463E-DDF6-288B-D9DB-069C0DD90044}"/>
                      </a:ext>
                    </a:extLst>
                  </p:cNvPr>
                  <p:cNvGrpSpPr/>
                  <p:nvPr/>
                </p:nvGrpSpPr>
                <p:grpSpPr>
                  <a:xfrm>
                    <a:off x="10010264" y="3110654"/>
                    <a:ext cx="82813" cy="82813"/>
                    <a:chOff x="10010264" y="3110654"/>
                    <a:chExt cx="82813" cy="82813"/>
                  </a:xfrm>
                </p:grpSpPr>
                <p:pic>
                  <p:nvPicPr>
                    <p:cNvPr id="133" name="Object 55">
                      <a:extLst>
                        <a:ext uri="{FF2B5EF4-FFF2-40B4-BE49-F238E27FC236}">
                          <a16:creationId xmlns:a16="http://schemas.microsoft.com/office/drawing/2014/main" id="{E8470574-D4D0-5598-95FE-460B749CF61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 cstate="print"/>
                    <a:stretch>
                      <a:fillRect/>
                    </a:stretch>
                  </p:blipFill>
                  <p:spPr>
                    <a:xfrm rot="-180000">
                      <a:off x="10010264" y="3110654"/>
                      <a:ext cx="82813" cy="8281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31" name="그룹 1020">
                    <a:extLst>
                      <a:ext uri="{FF2B5EF4-FFF2-40B4-BE49-F238E27FC236}">
                        <a16:creationId xmlns:a16="http://schemas.microsoft.com/office/drawing/2014/main" id="{8F6FCC88-F920-4047-4A53-533D527BE840}"/>
                      </a:ext>
                    </a:extLst>
                  </p:cNvPr>
                  <p:cNvGrpSpPr/>
                  <p:nvPr/>
                </p:nvGrpSpPr>
                <p:grpSpPr>
                  <a:xfrm>
                    <a:off x="9819484" y="3300465"/>
                    <a:ext cx="293048" cy="83539"/>
                    <a:chOff x="9819484" y="3300465"/>
                    <a:chExt cx="293048" cy="83539"/>
                  </a:xfrm>
                </p:grpSpPr>
                <p:pic>
                  <p:nvPicPr>
                    <p:cNvPr id="132" name="Object 58">
                      <a:extLst>
                        <a:ext uri="{FF2B5EF4-FFF2-40B4-BE49-F238E27FC236}">
                          <a16:creationId xmlns:a16="http://schemas.microsoft.com/office/drawing/2014/main" id="{A739C60E-B875-1C2D-6F54-EE598702EFC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 cstate="print"/>
                    <a:stretch>
                      <a:fillRect/>
                    </a:stretch>
                  </p:blipFill>
                  <p:spPr>
                    <a:xfrm rot="-14820000">
                      <a:off x="9819484" y="3300465"/>
                      <a:ext cx="293048" cy="83539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28" name="그룹 1021">
                  <a:extLst>
                    <a:ext uri="{FF2B5EF4-FFF2-40B4-BE49-F238E27FC236}">
                      <a16:creationId xmlns:a16="http://schemas.microsoft.com/office/drawing/2014/main" id="{427CDD46-F6C6-A13F-098F-17B4AB7C531D}"/>
                    </a:ext>
                  </a:extLst>
                </p:cNvPr>
                <p:cNvGrpSpPr/>
                <p:nvPr/>
              </p:nvGrpSpPr>
              <p:grpSpPr>
                <a:xfrm>
                  <a:off x="8668596" y="3241126"/>
                  <a:ext cx="138011" cy="138011"/>
                  <a:chOff x="8668596" y="3241126"/>
                  <a:chExt cx="138011" cy="138011"/>
                </a:xfrm>
              </p:grpSpPr>
              <p:pic>
                <p:nvPicPr>
                  <p:cNvPr id="129" name="Object 62">
                    <a:extLst>
                      <a:ext uri="{FF2B5EF4-FFF2-40B4-BE49-F238E27FC236}">
                        <a16:creationId xmlns:a16="http://schemas.microsoft.com/office/drawing/2014/main" id="{9461567D-E0E9-FC6F-5094-B0B8B85F93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 rot="-180000">
                    <a:off x="8668596" y="3241126"/>
                    <a:ext cx="138011" cy="138011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13" name="그룹 1022">
              <a:extLst>
                <a:ext uri="{FF2B5EF4-FFF2-40B4-BE49-F238E27FC236}">
                  <a16:creationId xmlns:a16="http://schemas.microsoft.com/office/drawing/2014/main" id="{23BECD8C-856A-072B-CE60-AD1E4727CEFF}"/>
                </a:ext>
              </a:extLst>
            </p:cNvPr>
            <p:cNvGrpSpPr/>
            <p:nvPr/>
          </p:nvGrpSpPr>
          <p:grpSpPr>
            <a:xfrm>
              <a:off x="1532937" y="3475131"/>
              <a:ext cx="2735339" cy="853399"/>
              <a:chOff x="2301786" y="7028826"/>
              <a:chExt cx="6454105" cy="2013618"/>
            </a:xfrm>
          </p:grpSpPr>
          <p:pic>
            <p:nvPicPr>
              <p:cNvPr id="114" name="Object 67">
                <a:extLst>
                  <a:ext uri="{FF2B5EF4-FFF2-40B4-BE49-F238E27FC236}">
                    <a16:creationId xmlns:a16="http://schemas.microsoft.com/office/drawing/2014/main" id="{16551040-F527-9F4D-3762-F40611F3BE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43070" y="6528221"/>
                <a:ext cx="8647066" cy="3772731"/>
              </a:xfrm>
              <a:prstGeom prst="rect">
                <a:avLst/>
              </a:prstGeom>
            </p:spPr>
          </p:pic>
          <p:pic>
            <p:nvPicPr>
              <p:cNvPr id="115" name="Object 68">
                <a:extLst>
                  <a:ext uri="{FF2B5EF4-FFF2-40B4-BE49-F238E27FC236}">
                    <a16:creationId xmlns:a16="http://schemas.microsoft.com/office/drawing/2014/main" id="{0E5825A6-2913-72A3-A4CA-54CEE478C4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820551" y="6470110"/>
                <a:ext cx="8440003" cy="3772731"/>
              </a:xfrm>
              <a:prstGeom prst="rect">
                <a:avLst/>
              </a:prstGeom>
            </p:spPr>
          </p:pic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B70EA942-1163-4712-862C-E010E8D00522}"/>
                </a:ext>
              </a:extLst>
            </p:cNvPr>
            <p:cNvSpPr txBox="1"/>
            <p:nvPr/>
          </p:nvSpPr>
          <p:spPr>
            <a:xfrm>
              <a:off x="4353703" y="3550113"/>
              <a:ext cx="3197323" cy="67710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900" dirty="0">
                  <a:solidFill>
                    <a:srgbClr val="00206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메타버스를 활용해</a:t>
              </a:r>
              <a:endParaRPr lang="en-US" altLang="ko-KR" sz="1900" dirty="0"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Open Sans Extrabold" panose="020B0906030804020204" pitchFamily="34" charset="0"/>
              </a:endParaRPr>
            </a:p>
            <a:p>
              <a:r>
                <a:rPr lang="en-US" altLang="ko-KR" sz="1900" dirty="0">
                  <a:solidFill>
                    <a:srgbClr val="00206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SSAFY</a:t>
              </a:r>
              <a:r>
                <a:rPr lang="ko-KR" altLang="en-US" sz="1900" dirty="0">
                  <a:solidFill>
                    <a:srgbClr val="00206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를 더 생생하게 느껴보자</a:t>
              </a:r>
              <a:r>
                <a:rPr lang="en-US" altLang="ko-KR" sz="1900" dirty="0">
                  <a:solidFill>
                    <a:srgbClr val="00206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Open Sans Extrabold" panose="020B0906030804020204" pitchFamily="34" charset="0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510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8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1442</TotalTime>
  <Words>693</Words>
  <Application>Microsoft Office PowerPoint</Application>
  <PresentationFormat>화면 슬라이드 쇼(16:10)</PresentationFormat>
  <Paragraphs>242</Paragraphs>
  <Slides>27</Slides>
  <Notes>27</Notes>
  <HiddenSlides>0</HiddenSlides>
  <MMClips>1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41" baseType="lpstr">
      <vt:lpstr>Cooper Black</vt:lpstr>
      <vt:lpstr>배달의민족 도현</vt:lpstr>
      <vt:lpstr>Nikkyou Sans</vt:lpstr>
      <vt:lpstr>Dopestyle </vt:lpstr>
      <vt:lpstr>Open Sans Extrabold</vt:lpstr>
      <vt:lpstr>나눔바른펜</vt:lpstr>
      <vt:lpstr>Arial</vt:lpstr>
      <vt:lpstr>맑은 고딕</vt:lpstr>
      <vt:lpstr>가나초콜릿</vt:lpstr>
      <vt:lpstr>American Captain</vt:lpstr>
      <vt:lpstr>210 콤퓨타세탁 R</vt:lpstr>
      <vt:lpstr>나눔스퀘어 ExtraBold</vt:lpstr>
      <vt:lpstr>배달의민족 주아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HANS</dc:creator>
  <cp:lastModifiedBy>이 명성</cp:lastModifiedBy>
  <cp:revision>326</cp:revision>
  <dcterms:created xsi:type="dcterms:W3CDTF">2017-11-15T04:37:11Z</dcterms:created>
  <dcterms:modified xsi:type="dcterms:W3CDTF">2022-05-19T07:03:29Z</dcterms:modified>
</cp:coreProperties>
</file>